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5"/>
  </p:notesMasterIdLst>
  <p:sldIdLst>
    <p:sldId id="287" r:id="rId3"/>
    <p:sldId id="421" r:id="rId4"/>
    <p:sldId id="858" r:id="rId5"/>
    <p:sldId id="256" r:id="rId6"/>
    <p:sldId id="859" r:id="rId7"/>
    <p:sldId id="298" r:id="rId8"/>
    <p:sldId id="257" r:id="rId9"/>
    <p:sldId id="261" r:id="rId10"/>
    <p:sldId id="322" r:id="rId11"/>
    <p:sldId id="300" r:id="rId12"/>
    <p:sldId id="356" r:id="rId13"/>
    <p:sldId id="297" r:id="rId14"/>
    <p:sldId id="355" r:id="rId15"/>
    <p:sldId id="354" r:id="rId16"/>
    <p:sldId id="262" r:id="rId17"/>
    <p:sldId id="316" r:id="rId18"/>
    <p:sldId id="314" r:id="rId19"/>
    <p:sldId id="317" r:id="rId20"/>
    <p:sldId id="296" r:id="rId21"/>
    <p:sldId id="282" r:id="rId22"/>
    <p:sldId id="312" r:id="rId23"/>
    <p:sldId id="864" r:id="rId24"/>
    <p:sldId id="315" r:id="rId25"/>
    <p:sldId id="318" r:id="rId26"/>
    <p:sldId id="281" r:id="rId27"/>
    <p:sldId id="862" r:id="rId28"/>
    <p:sldId id="865" r:id="rId29"/>
    <p:sldId id="866" r:id="rId30"/>
    <p:sldId id="276" r:id="rId31"/>
    <p:sldId id="863" r:id="rId32"/>
    <p:sldId id="263" r:id="rId33"/>
    <p:sldId id="305" r:id="rId34"/>
    <p:sldId id="868" r:id="rId35"/>
    <p:sldId id="357" r:id="rId36"/>
    <p:sldId id="384" r:id="rId37"/>
    <p:sldId id="386" r:id="rId38"/>
    <p:sldId id="308" r:id="rId39"/>
    <p:sldId id="309" r:id="rId40"/>
    <p:sldId id="310" r:id="rId41"/>
    <p:sldId id="407" r:id="rId42"/>
    <p:sldId id="270" r:id="rId43"/>
    <p:sldId id="313" r:id="rId44"/>
    <p:sldId id="323" r:id="rId45"/>
    <p:sldId id="408" r:id="rId46"/>
    <p:sldId id="867" r:id="rId47"/>
    <p:sldId id="409" r:id="rId48"/>
    <p:sldId id="410" r:id="rId49"/>
    <p:sldId id="411" r:id="rId50"/>
    <p:sldId id="414" r:id="rId51"/>
    <p:sldId id="415" r:id="rId52"/>
    <p:sldId id="412" r:id="rId53"/>
    <p:sldId id="279" r:id="rId54"/>
    <p:sldId id="324" r:id="rId55"/>
    <p:sldId id="416" r:id="rId56"/>
    <p:sldId id="290" r:id="rId57"/>
    <p:sldId id="291" r:id="rId58"/>
    <p:sldId id="418" r:id="rId59"/>
    <p:sldId id="419" r:id="rId60"/>
    <p:sldId id="420" r:id="rId61"/>
    <p:sldId id="869" r:id="rId62"/>
    <p:sldId id="938" r:id="rId63"/>
    <p:sldId id="940" r:id="rId64"/>
    <p:sldId id="937" r:id="rId65"/>
    <p:sldId id="870" r:id="rId66"/>
    <p:sldId id="392" r:id="rId67"/>
    <p:sldId id="391" r:id="rId68"/>
    <p:sldId id="393" r:id="rId69"/>
    <p:sldId id="395" r:id="rId70"/>
    <p:sldId id="321" r:id="rId71"/>
    <p:sldId id="396" r:id="rId72"/>
    <p:sldId id="397" r:id="rId73"/>
    <p:sldId id="398" r:id="rId74"/>
    <p:sldId id="268" r:id="rId75"/>
    <p:sldId id="399" r:id="rId76"/>
    <p:sldId id="400" r:id="rId77"/>
    <p:sldId id="401" r:id="rId78"/>
    <p:sldId id="402" r:id="rId79"/>
    <p:sldId id="404" r:id="rId80"/>
    <p:sldId id="388" r:id="rId81"/>
    <p:sldId id="389" r:id="rId82"/>
    <p:sldId id="390" r:id="rId83"/>
    <p:sldId id="275" r:id="rId84"/>
  </p:sldIdLst>
  <p:sldSz cx="14758988" cy="10799763"/>
  <p:notesSz cx="6858000" cy="9144000"/>
  <p:defaultTextStyle>
    <a:defPPr>
      <a:defRPr lang="en-US"/>
    </a:defPPr>
    <a:lvl1pPr marL="0" algn="l" defTabSz="2468514" rtl="0" eaLnBrk="1" latinLnBrk="0" hangingPunct="1">
      <a:defRPr sz="4859" kern="1200">
        <a:solidFill>
          <a:schemeClr val="tx1"/>
        </a:solidFill>
        <a:latin typeface="+mn-lt"/>
        <a:ea typeface="+mn-ea"/>
        <a:cs typeface="+mn-cs"/>
      </a:defRPr>
    </a:lvl1pPr>
    <a:lvl2pPr marL="1234257" algn="l" defTabSz="2468514" rtl="0" eaLnBrk="1" latinLnBrk="0" hangingPunct="1">
      <a:defRPr sz="4859" kern="1200">
        <a:solidFill>
          <a:schemeClr val="tx1"/>
        </a:solidFill>
        <a:latin typeface="+mn-lt"/>
        <a:ea typeface="+mn-ea"/>
        <a:cs typeface="+mn-cs"/>
      </a:defRPr>
    </a:lvl2pPr>
    <a:lvl3pPr marL="2468514" algn="l" defTabSz="2468514" rtl="0" eaLnBrk="1" latinLnBrk="0" hangingPunct="1">
      <a:defRPr sz="4859" kern="1200">
        <a:solidFill>
          <a:schemeClr val="tx1"/>
        </a:solidFill>
        <a:latin typeface="+mn-lt"/>
        <a:ea typeface="+mn-ea"/>
        <a:cs typeface="+mn-cs"/>
      </a:defRPr>
    </a:lvl3pPr>
    <a:lvl4pPr marL="3702771" algn="l" defTabSz="2468514" rtl="0" eaLnBrk="1" latinLnBrk="0" hangingPunct="1">
      <a:defRPr sz="4859" kern="1200">
        <a:solidFill>
          <a:schemeClr val="tx1"/>
        </a:solidFill>
        <a:latin typeface="+mn-lt"/>
        <a:ea typeface="+mn-ea"/>
        <a:cs typeface="+mn-cs"/>
      </a:defRPr>
    </a:lvl4pPr>
    <a:lvl5pPr marL="4937028" algn="l" defTabSz="2468514" rtl="0" eaLnBrk="1" latinLnBrk="0" hangingPunct="1">
      <a:defRPr sz="4859" kern="1200">
        <a:solidFill>
          <a:schemeClr val="tx1"/>
        </a:solidFill>
        <a:latin typeface="+mn-lt"/>
        <a:ea typeface="+mn-ea"/>
        <a:cs typeface="+mn-cs"/>
      </a:defRPr>
    </a:lvl5pPr>
    <a:lvl6pPr marL="6171286" algn="l" defTabSz="2468514" rtl="0" eaLnBrk="1" latinLnBrk="0" hangingPunct="1">
      <a:defRPr sz="4859" kern="1200">
        <a:solidFill>
          <a:schemeClr val="tx1"/>
        </a:solidFill>
        <a:latin typeface="+mn-lt"/>
        <a:ea typeface="+mn-ea"/>
        <a:cs typeface="+mn-cs"/>
      </a:defRPr>
    </a:lvl6pPr>
    <a:lvl7pPr marL="7405543" algn="l" defTabSz="2468514" rtl="0" eaLnBrk="1" latinLnBrk="0" hangingPunct="1">
      <a:defRPr sz="4859" kern="1200">
        <a:solidFill>
          <a:schemeClr val="tx1"/>
        </a:solidFill>
        <a:latin typeface="+mn-lt"/>
        <a:ea typeface="+mn-ea"/>
        <a:cs typeface="+mn-cs"/>
      </a:defRPr>
    </a:lvl7pPr>
    <a:lvl8pPr marL="8639800" algn="l" defTabSz="2468514" rtl="0" eaLnBrk="1" latinLnBrk="0" hangingPunct="1">
      <a:defRPr sz="4859" kern="1200">
        <a:solidFill>
          <a:schemeClr val="tx1"/>
        </a:solidFill>
        <a:latin typeface="+mn-lt"/>
        <a:ea typeface="+mn-ea"/>
        <a:cs typeface="+mn-cs"/>
      </a:defRPr>
    </a:lvl8pPr>
    <a:lvl9pPr marL="9874057" algn="l" defTabSz="2468514" rtl="0" eaLnBrk="1" latinLnBrk="0" hangingPunct="1">
      <a:defRPr sz="485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2" userDrawn="1">
          <p15:clr>
            <a:srgbClr val="A4A3A4"/>
          </p15:clr>
        </p15:guide>
        <p15:guide id="2" pos="46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C6AFD-9B2E-4C88-AE63-F07D361FF885}" v="84" dt="2024-01-08T04:07:23.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5" autoAdjust="0"/>
    <p:restoredTop sz="94579" autoAdjust="0"/>
  </p:normalViewPr>
  <p:slideViewPr>
    <p:cSldViewPr>
      <p:cViewPr varScale="1">
        <p:scale>
          <a:sx n="48" d="100"/>
          <a:sy n="48" d="100"/>
        </p:scale>
        <p:origin x="1690" y="48"/>
      </p:cViewPr>
      <p:guideLst>
        <p:guide orient="horz" pos="3402"/>
        <p:guide pos="46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microsoft.com/office/2016/11/relationships/changesInfo" Target="changesInfos/changesInfo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taranjan Hens" userId="6fc03958433e8a43" providerId="LiveId" clId="{D68998B9-6580-4230-9491-DC2437927C55}"/>
    <pc:docChg chg="delSld">
      <pc:chgData name="Chittaranjan Hens" userId="6fc03958433e8a43" providerId="LiveId" clId="{D68998B9-6580-4230-9491-DC2437927C55}" dt="2022-11-17T11:43:19.190" v="0" actId="47"/>
      <pc:docMkLst>
        <pc:docMk/>
      </pc:docMkLst>
      <pc:sldChg chg="del">
        <pc:chgData name="Chittaranjan Hens" userId="6fc03958433e8a43" providerId="LiveId" clId="{D68998B9-6580-4230-9491-DC2437927C55}" dt="2022-11-17T11:43:19.190" v="0" actId="47"/>
        <pc:sldMkLst>
          <pc:docMk/>
          <pc:sldMk cId="0" sldId="302"/>
        </pc:sldMkLst>
      </pc:sldChg>
    </pc:docChg>
  </pc:docChgLst>
  <pc:docChgLst>
    <pc:chgData name="Chittaranjan Hens" userId="6fc03958433e8a43" providerId="LiveId" clId="{9F7C6AFD-9B2E-4C88-AE63-F07D361FF885}"/>
    <pc:docChg chg="undo custSel addSld delSld modSld">
      <pc:chgData name="Chittaranjan Hens" userId="6fc03958433e8a43" providerId="LiveId" clId="{9F7C6AFD-9B2E-4C88-AE63-F07D361FF885}" dt="2024-01-08T04:07:23.295" v="476" actId="207"/>
      <pc:docMkLst>
        <pc:docMk/>
      </pc:docMkLst>
      <pc:sldChg chg="modSp add mod">
        <pc:chgData name="Chittaranjan Hens" userId="6fc03958433e8a43" providerId="LiveId" clId="{9F7C6AFD-9B2E-4C88-AE63-F07D361FF885}" dt="2024-01-08T03:58:06.896" v="451" actId="1076"/>
        <pc:sldMkLst>
          <pc:docMk/>
          <pc:sldMk cId="0" sldId="256"/>
        </pc:sldMkLst>
        <pc:spChg chg="mod">
          <ac:chgData name="Chittaranjan Hens" userId="6fc03958433e8a43" providerId="LiveId" clId="{9F7C6AFD-9B2E-4C88-AE63-F07D361FF885}" dt="2024-01-08T03:58:06.896" v="451" actId="1076"/>
          <ac:spMkLst>
            <pc:docMk/>
            <pc:sldMk cId="0" sldId="256"/>
            <ac:spMk id="5" creationId="{00000000-0000-0000-0000-000000000000}"/>
          </ac:spMkLst>
        </pc:spChg>
        <pc:picChg chg="mod">
          <ac:chgData name="Chittaranjan Hens" userId="6fc03958433e8a43" providerId="LiveId" clId="{9F7C6AFD-9B2E-4C88-AE63-F07D361FF885}" dt="2024-01-08T03:58:04.361" v="450" actId="14100"/>
          <ac:picMkLst>
            <pc:docMk/>
            <pc:sldMk cId="0" sldId="256"/>
            <ac:picMk id="2" creationId="{8C95169C-D376-E2F9-3A36-CA1A06FB5B9B}"/>
          </ac:picMkLst>
        </pc:picChg>
      </pc:sldChg>
      <pc:sldChg chg="modSp add mod">
        <pc:chgData name="Chittaranjan Hens" userId="6fc03958433e8a43" providerId="LiveId" clId="{9F7C6AFD-9B2E-4C88-AE63-F07D361FF885}" dt="2024-01-08T03:58:56.962" v="457" actId="14100"/>
        <pc:sldMkLst>
          <pc:docMk/>
          <pc:sldMk cId="0" sldId="257"/>
        </pc:sldMkLst>
        <pc:picChg chg="mod">
          <ac:chgData name="Chittaranjan Hens" userId="6fc03958433e8a43" providerId="LiveId" clId="{9F7C6AFD-9B2E-4C88-AE63-F07D361FF885}" dt="2024-01-08T03:58:56.962" v="457" actId="14100"/>
          <ac:picMkLst>
            <pc:docMk/>
            <pc:sldMk cId="0" sldId="257"/>
            <ac:picMk id="4" creationId="{68629E23-1B39-4B35-C8D2-8B55280C2A55}"/>
          </ac:picMkLst>
        </pc:picChg>
      </pc:sldChg>
      <pc:sldChg chg="modSp add mod">
        <pc:chgData name="Chittaranjan Hens" userId="6fc03958433e8a43" providerId="LiveId" clId="{9F7C6AFD-9B2E-4C88-AE63-F07D361FF885}" dt="2024-01-08T03:59:17.370" v="462" actId="1076"/>
        <pc:sldMkLst>
          <pc:docMk/>
          <pc:sldMk cId="0" sldId="261"/>
        </pc:sldMkLst>
        <pc:spChg chg="mod">
          <ac:chgData name="Chittaranjan Hens" userId="6fc03958433e8a43" providerId="LiveId" clId="{9F7C6AFD-9B2E-4C88-AE63-F07D361FF885}" dt="2024-01-08T03:59:17.370" v="462" actId="1076"/>
          <ac:spMkLst>
            <pc:docMk/>
            <pc:sldMk cId="0" sldId="261"/>
            <ac:spMk id="3" creationId="{4E446FFA-A926-03F2-E0CC-D4789F85BB87}"/>
          </ac:spMkLst>
        </pc:spChg>
        <pc:picChg chg="mod">
          <ac:chgData name="Chittaranjan Hens" userId="6fc03958433e8a43" providerId="LiveId" clId="{9F7C6AFD-9B2E-4C88-AE63-F07D361FF885}" dt="2024-01-08T03:59:12.684" v="461" actId="14100"/>
          <ac:picMkLst>
            <pc:docMk/>
            <pc:sldMk cId="0" sldId="261"/>
            <ac:picMk id="2" creationId="{0B3E2E61-D2DD-7EC0-B4E3-1E792473A5DC}"/>
          </ac:picMkLst>
        </pc:picChg>
      </pc:sldChg>
      <pc:sldChg chg="addSp delSp modSp mod addAnim delAnim modAnim">
        <pc:chgData name="Chittaranjan Hens" userId="6fc03958433e8a43" providerId="LiveId" clId="{9F7C6AFD-9B2E-4C88-AE63-F07D361FF885}" dt="2024-01-06T08:24:28.470" v="53" actId="478"/>
        <pc:sldMkLst>
          <pc:docMk/>
          <pc:sldMk cId="0" sldId="270"/>
        </pc:sldMkLst>
        <pc:spChg chg="add del mod">
          <ac:chgData name="Chittaranjan Hens" userId="6fc03958433e8a43" providerId="LiveId" clId="{9F7C6AFD-9B2E-4C88-AE63-F07D361FF885}" dt="2024-01-06T08:24:26.046" v="52" actId="478"/>
          <ac:spMkLst>
            <pc:docMk/>
            <pc:sldMk cId="0" sldId="270"/>
            <ac:spMk id="3" creationId="{00000000-0000-0000-0000-000000000000}"/>
          </ac:spMkLst>
        </pc:spChg>
        <pc:spChg chg="del">
          <ac:chgData name="Chittaranjan Hens" userId="6fc03958433e8a43" providerId="LiveId" clId="{9F7C6AFD-9B2E-4C88-AE63-F07D361FF885}" dt="2024-01-06T08:23:23.166" v="29" actId="478"/>
          <ac:spMkLst>
            <pc:docMk/>
            <pc:sldMk cId="0" sldId="270"/>
            <ac:spMk id="7" creationId="{04572715-AF3B-5963-89F9-7B7DF0DEFAA9}"/>
          </ac:spMkLst>
        </pc:spChg>
        <pc:spChg chg="add del mod">
          <ac:chgData name="Chittaranjan Hens" userId="6fc03958433e8a43" providerId="LiveId" clId="{9F7C6AFD-9B2E-4C88-AE63-F07D361FF885}" dt="2024-01-06T08:24:28.470" v="53" actId="478"/>
          <ac:spMkLst>
            <pc:docMk/>
            <pc:sldMk cId="0" sldId="270"/>
            <ac:spMk id="9" creationId="{3EB9B0DD-EC93-824F-B256-FC9B8F5DA19E}"/>
          </ac:spMkLst>
        </pc:spChg>
        <pc:spChg chg="add del mod">
          <ac:chgData name="Chittaranjan Hens" userId="6fc03958433e8a43" providerId="LiveId" clId="{9F7C6AFD-9B2E-4C88-AE63-F07D361FF885}" dt="2024-01-06T08:24:26.046" v="52" actId="478"/>
          <ac:spMkLst>
            <pc:docMk/>
            <pc:sldMk cId="0" sldId="270"/>
            <ac:spMk id="11" creationId="{A5D8F078-37C3-8890-EC7D-776C76853BF0}"/>
          </ac:spMkLst>
        </pc:spChg>
        <pc:picChg chg="del">
          <ac:chgData name="Chittaranjan Hens" userId="6fc03958433e8a43" providerId="LiveId" clId="{9F7C6AFD-9B2E-4C88-AE63-F07D361FF885}" dt="2024-01-06T08:23:24.721" v="30" actId="478"/>
          <ac:picMkLst>
            <pc:docMk/>
            <pc:sldMk cId="0" sldId="270"/>
            <ac:picMk id="6" creationId="{213462ED-514F-6772-D8EC-79F3BCE7AD99}"/>
          </ac:picMkLst>
        </pc:picChg>
      </pc:sldChg>
      <pc:sldChg chg="delSp modSp mod">
        <pc:chgData name="Chittaranjan Hens" userId="6fc03958433e8a43" providerId="LiveId" clId="{9F7C6AFD-9B2E-4C88-AE63-F07D361FF885}" dt="2024-01-06T12:33:52.055" v="335"/>
        <pc:sldMkLst>
          <pc:docMk/>
          <pc:sldMk cId="0" sldId="279"/>
        </pc:sldMkLst>
        <pc:spChg chg="mod">
          <ac:chgData name="Chittaranjan Hens" userId="6fc03958433e8a43" providerId="LiveId" clId="{9F7C6AFD-9B2E-4C88-AE63-F07D361FF885}" dt="2024-01-06T12:33:52.055" v="335"/>
          <ac:spMkLst>
            <pc:docMk/>
            <pc:sldMk cId="0" sldId="279"/>
            <ac:spMk id="3" creationId="{00000000-0000-0000-0000-000000000000}"/>
          </ac:spMkLst>
        </pc:spChg>
        <pc:picChg chg="del">
          <ac:chgData name="Chittaranjan Hens" userId="6fc03958433e8a43" providerId="LiveId" clId="{9F7C6AFD-9B2E-4C88-AE63-F07D361FF885}" dt="2024-01-06T08:33:07.926" v="102" actId="478"/>
          <ac:picMkLst>
            <pc:docMk/>
            <pc:sldMk cId="0" sldId="279"/>
            <ac:picMk id="2" creationId="{F3B5EE51-3108-68A3-A8E9-00060A63D3C5}"/>
          </ac:picMkLst>
        </pc:picChg>
      </pc:sldChg>
      <pc:sldChg chg="add">
        <pc:chgData name="Chittaranjan Hens" userId="6fc03958433e8a43" providerId="LiveId" clId="{9F7C6AFD-9B2E-4C88-AE63-F07D361FF885}" dt="2024-01-08T03:56:53.949" v="424"/>
        <pc:sldMkLst>
          <pc:docMk/>
          <pc:sldMk cId="1041864191" sldId="298"/>
        </pc:sldMkLst>
      </pc:sldChg>
      <pc:sldChg chg="modSp mod">
        <pc:chgData name="Chittaranjan Hens" userId="6fc03958433e8a43" providerId="LiveId" clId="{9F7C6AFD-9B2E-4C88-AE63-F07D361FF885}" dt="2024-01-06T12:21:00.704" v="243" actId="20577"/>
        <pc:sldMkLst>
          <pc:docMk/>
          <pc:sldMk cId="2842745309" sldId="309"/>
        </pc:sldMkLst>
        <pc:spChg chg="mod">
          <ac:chgData name="Chittaranjan Hens" userId="6fc03958433e8a43" providerId="LiveId" clId="{9F7C6AFD-9B2E-4C88-AE63-F07D361FF885}" dt="2024-01-06T12:21:00.704" v="243" actId="20577"/>
          <ac:spMkLst>
            <pc:docMk/>
            <pc:sldMk cId="2842745309" sldId="309"/>
            <ac:spMk id="7" creationId="{00000000-0000-0000-0000-000000000000}"/>
          </ac:spMkLst>
        </pc:spChg>
      </pc:sldChg>
      <pc:sldChg chg="del">
        <pc:chgData name="Chittaranjan Hens" userId="6fc03958433e8a43" providerId="LiveId" clId="{9F7C6AFD-9B2E-4C88-AE63-F07D361FF885}" dt="2024-01-06T12:10:29.917" v="217" actId="47"/>
        <pc:sldMkLst>
          <pc:docMk/>
          <pc:sldMk cId="2467800466" sldId="311"/>
        </pc:sldMkLst>
      </pc:sldChg>
      <pc:sldChg chg="modSp mod">
        <pc:chgData name="Chittaranjan Hens" userId="6fc03958433e8a43" providerId="LiveId" clId="{9F7C6AFD-9B2E-4C88-AE63-F07D361FF885}" dt="2024-01-08T04:00:32.548" v="469" actId="207"/>
        <pc:sldMkLst>
          <pc:docMk/>
          <pc:sldMk cId="818744125" sldId="317"/>
        </pc:sldMkLst>
        <pc:spChg chg="mod">
          <ac:chgData name="Chittaranjan Hens" userId="6fc03958433e8a43" providerId="LiveId" clId="{9F7C6AFD-9B2E-4C88-AE63-F07D361FF885}" dt="2024-01-08T04:00:32.548" v="469" actId="207"/>
          <ac:spMkLst>
            <pc:docMk/>
            <pc:sldMk cId="818744125" sldId="317"/>
            <ac:spMk id="3" creationId="{00000000-0000-0000-0000-000000000000}"/>
          </ac:spMkLst>
        </pc:spChg>
      </pc:sldChg>
      <pc:sldChg chg="modSp mod">
        <pc:chgData name="Chittaranjan Hens" userId="6fc03958433e8a43" providerId="LiveId" clId="{9F7C6AFD-9B2E-4C88-AE63-F07D361FF885}" dt="2024-01-06T12:21:54.850" v="310" actId="1076"/>
        <pc:sldMkLst>
          <pc:docMk/>
          <pc:sldMk cId="2195716212" sldId="323"/>
        </pc:sldMkLst>
        <pc:spChg chg="mod">
          <ac:chgData name="Chittaranjan Hens" userId="6fc03958433e8a43" providerId="LiveId" clId="{9F7C6AFD-9B2E-4C88-AE63-F07D361FF885}" dt="2024-01-06T12:21:54.850" v="310" actId="1076"/>
          <ac:spMkLst>
            <pc:docMk/>
            <pc:sldMk cId="2195716212" sldId="323"/>
            <ac:spMk id="38" creationId="{0CF1EEFA-7248-B2CE-D2B0-C167A94ACCF6}"/>
          </ac:spMkLst>
        </pc:spChg>
      </pc:sldChg>
      <pc:sldChg chg="delSp modSp mod">
        <pc:chgData name="Chittaranjan Hens" userId="6fc03958433e8a43" providerId="LiveId" clId="{9F7C6AFD-9B2E-4C88-AE63-F07D361FF885}" dt="2024-01-06T12:38:29.297" v="345" actId="20577"/>
        <pc:sldMkLst>
          <pc:docMk/>
          <pc:sldMk cId="780947734" sldId="324"/>
        </pc:sldMkLst>
        <pc:spChg chg="mod">
          <ac:chgData name="Chittaranjan Hens" userId="6fc03958433e8a43" providerId="LiveId" clId="{9F7C6AFD-9B2E-4C88-AE63-F07D361FF885}" dt="2024-01-06T12:38:29.297" v="345" actId="20577"/>
          <ac:spMkLst>
            <pc:docMk/>
            <pc:sldMk cId="780947734" sldId="324"/>
            <ac:spMk id="3" creationId="{00000000-0000-0000-0000-000000000000}"/>
          </ac:spMkLst>
        </pc:spChg>
        <pc:picChg chg="del">
          <ac:chgData name="Chittaranjan Hens" userId="6fc03958433e8a43" providerId="LiveId" clId="{9F7C6AFD-9B2E-4C88-AE63-F07D361FF885}" dt="2024-01-06T08:33:13.713" v="103" actId="478"/>
          <ac:picMkLst>
            <pc:docMk/>
            <pc:sldMk cId="780947734" sldId="324"/>
            <ac:picMk id="2" creationId="{F3B5EE51-3108-68A3-A8E9-00060A63D3C5}"/>
          </ac:picMkLst>
        </pc:picChg>
      </pc:sldChg>
      <pc:sldChg chg="modSp mod">
        <pc:chgData name="Chittaranjan Hens" userId="6fc03958433e8a43" providerId="LiveId" clId="{9F7C6AFD-9B2E-4C88-AE63-F07D361FF885}" dt="2024-01-08T04:06:47.976" v="472" actId="1440"/>
        <pc:sldMkLst>
          <pc:docMk/>
          <pc:sldMk cId="174701711" sldId="387"/>
        </pc:sldMkLst>
        <pc:picChg chg="mod">
          <ac:chgData name="Chittaranjan Hens" userId="6fc03958433e8a43" providerId="LiveId" clId="{9F7C6AFD-9B2E-4C88-AE63-F07D361FF885}" dt="2024-01-08T04:06:47.976" v="472" actId="1440"/>
          <ac:picMkLst>
            <pc:docMk/>
            <pc:sldMk cId="174701711" sldId="387"/>
            <ac:picMk id="6" creationId="{EA3058B0-74E5-A3DD-A7FD-20E7F6703170}"/>
          </ac:picMkLst>
        </pc:picChg>
      </pc:sldChg>
      <pc:sldChg chg="modSp mod">
        <pc:chgData name="Chittaranjan Hens" userId="6fc03958433e8a43" providerId="LiveId" clId="{9F7C6AFD-9B2E-4C88-AE63-F07D361FF885}" dt="2024-01-08T04:06:54.723" v="473" actId="1440"/>
        <pc:sldMkLst>
          <pc:docMk/>
          <pc:sldMk cId="2733058180" sldId="388"/>
        </pc:sldMkLst>
        <pc:picChg chg="mod">
          <ac:chgData name="Chittaranjan Hens" userId="6fc03958433e8a43" providerId="LiveId" clId="{9F7C6AFD-9B2E-4C88-AE63-F07D361FF885}" dt="2024-01-08T04:06:54.723" v="473" actId="1440"/>
          <ac:picMkLst>
            <pc:docMk/>
            <pc:sldMk cId="2733058180" sldId="388"/>
            <ac:picMk id="6" creationId="{EA3058B0-74E5-A3DD-A7FD-20E7F6703170}"/>
          </ac:picMkLst>
        </pc:picChg>
      </pc:sldChg>
      <pc:sldChg chg="modSp mod">
        <pc:chgData name="Chittaranjan Hens" userId="6fc03958433e8a43" providerId="LiveId" clId="{9F7C6AFD-9B2E-4C88-AE63-F07D361FF885}" dt="2024-01-08T04:07:00.063" v="474" actId="1440"/>
        <pc:sldMkLst>
          <pc:docMk/>
          <pc:sldMk cId="773496104" sldId="389"/>
        </pc:sldMkLst>
        <pc:picChg chg="mod">
          <ac:chgData name="Chittaranjan Hens" userId="6fc03958433e8a43" providerId="LiveId" clId="{9F7C6AFD-9B2E-4C88-AE63-F07D361FF885}" dt="2024-01-08T04:07:00.063" v="474" actId="1440"/>
          <ac:picMkLst>
            <pc:docMk/>
            <pc:sldMk cId="773496104" sldId="389"/>
            <ac:picMk id="6" creationId="{EA3058B0-74E5-A3DD-A7FD-20E7F6703170}"/>
          </ac:picMkLst>
        </pc:picChg>
      </pc:sldChg>
      <pc:sldChg chg="modSp mod">
        <pc:chgData name="Chittaranjan Hens" userId="6fc03958433e8a43" providerId="LiveId" clId="{9F7C6AFD-9B2E-4C88-AE63-F07D361FF885}" dt="2024-01-08T04:07:04.938" v="475" actId="1440"/>
        <pc:sldMkLst>
          <pc:docMk/>
          <pc:sldMk cId="169313233" sldId="390"/>
        </pc:sldMkLst>
        <pc:picChg chg="mod">
          <ac:chgData name="Chittaranjan Hens" userId="6fc03958433e8a43" providerId="LiveId" clId="{9F7C6AFD-9B2E-4C88-AE63-F07D361FF885}" dt="2024-01-08T04:07:04.938" v="475" actId="1440"/>
          <ac:picMkLst>
            <pc:docMk/>
            <pc:sldMk cId="169313233" sldId="390"/>
            <ac:picMk id="6" creationId="{EA3058B0-74E5-A3DD-A7FD-20E7F6703170}"/>
          </ac:picMkLst>
        </pc:picChg>
      </pc:sldChg>
      <pc:sldChg chg="add del">
        <pc:chgData name="Chittaranjan Hens" userId="6fc03958433e8a43" providerId="LiveId" clId="{9F7C6AFD-9B2E-4C88-AE63-F07D361FF885}" dt="2024-01-06T11:48:18.857" v="216" actId="47"/>
        <pc:sldMkLst>
          <pc:docMk/>
          <pc:sldMk cId="3720411210" sldId="405"/>
        </pc:sldMkLst>
      </pc:sldChg>
      <pc:sldChg chg="delSp modSp add mod modAnim">
        <pc:chgData name="Chittaranjan Hens" userId="6fc03958433e8a43" providerId="LiveId" clId="{9F7C6AFD-9B2E-4C88-AE63-F07D361FF885}" dt="2024-01-08T04:04:51.855" v="471" actId="113"/>
        <pc:sldMkLst>
          <pc:docMk/>
          <pc:sldMk cId="1944886267" sldId="406"/>
        </pc:sldMkLst>
        <pc:spChg chg="mod">
          <ac:chgData name="Chittaranjan Hens" userId="6fc03958433e8a43" providerId="LiveId" clId="{9F7C6AFD-9B2E-4C88-AE63-F07D361FF885}" dt="2024-01-08T04:04:51.855" v="471" actId="113"/>
          <ac:spMkLst>
            <pc:docMk/>
            <pc:sldMk cId="1944886267" sldId="406"/>
            <ac:spMk id="3" creationId="{00000000-0000-0000-0000-000000000000}"/>
          </ac:spMkLst>
        </pc:spChg>
        <pc:spChg chg="del mod">
          <ac:chgData name="Chittaranjan Hens" userId="6fc03958433e8a43" providerId="LiveId" clId="{9F7C6AFD-9B2E-4C88-AE63-F07D361FF885}" dt="2024-01-06T08:24:35.771" v="55" actId="478"/>
          <ac:spMkLst>
            <pc:docMk/>
            <pc:sldMk cId="1944886267" sldId="406"/>
            <ac:spMk id="9" creationId="{3EB9B0DD-EC93-824F-B256-FC9B8F5DA19E}"/>
          </ac:spMkLst>
        </pc:spChg>
      </pc:sldChg>
      <pc:sldChg chg="modSp add mod">
        <pc:chgData name="Chittaranjan Hens" userId="6fc03958433e8a43" providerId="LiveId" clId="{9F7C6AFD-9B2E-4C88-AE63-F07D361FF885}" dt="2024-01-08T04:04:48.740" v="470" actId="113"/>
        <pc:sldMkLst>
          <pc:docMk/>
          <pc:sldMk cId="710312707" sldId="407"/>
        </pc:sldMkLst>
        <pc:spChg chg="mod">
          <ac:chgData name="Chittaranjan Hens" userId="6fc03958433e8a43" providerId="LiveId" clId="{9F7C6AFD-9B2E-4C88-AE63-F07D361FF885}" dt="2024-01-08T04:04:48.740" v="470" actId="113"/>
          <ac:spMkLst>
            <pc:docMk/>
            <pc:sldMk cId="710312707" sldId="407"/>
            <ac:spMk id="3" creationId="{00000000-0000-0000-0000-000000000000}"/>
          </ac:spMkLst>
        </pc:spChg>
      </pc:sldChg>
      <pc:sldChg chg="addSp delSp modSp add mod">
        <pc:chgData name="Chittaranjan Hens" userId="6fc03958433e8a43" providerId="LiveId" clId="{9F7C6AFD-9B2E-4C88-AE63-F07D361FF885}" dt="2024-01-06T12:22:55.551" v="323" actId="14100"/>
        <pc:sldMkLst>
          <pc:docMk/>
          <pc:sldMk cId="1809207544" sldId="408"/>
        </pc:sldMkLst>
        <pc:spChg chg="mod">
          <ac:chgData name="Chittaranjan Hens" userId="6fc03958433e8a43" providerId="LiveId" clId="{9F7C6AFD-9B2E-4C88-AE63-F07D361FF885}" dt="2024-01-06T09:27:45.551" v="138" actId="20577"/>
          <ac:spMkLst>
            <pc:docMk/>
            <pc:sldMk cId="1809207544" sldId="408"/>
            <ac:spMk id="4" creationId="{00000000-0000-0000-0000-000000000000}"/>
          </ac:spMkLst>
        </pc:spChg>
        <pc:spChg chg="del">
          <ac:chgData name="Chittaranjan Hens" userId="6fc03958433e8a43" providerId="LiveId" clId="{9F7C6AFD-9B2E-4C88-AE63-F07D361FF885}" dt="2024-01-06T08:30:09.593" v="84" actId="478"/>
          <ac:spMkLst>
            <pc:docMk/>
            <pc:sldMk cId="1809207544" sldId="408"/>
            <ac:spMk id="36" creationId="{27FBBAD5-756F-AE35-1D94-01B688748091}"/>
          </ac:spMkLst>
        </pc:spChg>
        <pc:spChg chg="del">
          <ac:chgData name="Chittaranjan Hens" userId="6fc03958433e8a43" providerId="LiveId" clId="{9F7C6AFD-9B2E-4C88-AE63-F07D361FF885}" dt="2024-01-06T08:30:05.676" v="82" actId="478"/>
          <ac:spMkLst>
            <pc:docMk/>
            <pc:sldMk cId="1809207544" sldId="408"/>
            <ac:spMk id="37" creationId="{DDC1E9A8-B6D7-A50A-A453-12C81B90679C}"/>
          </ac:spMkLst>
        </pc:spChg>
        <pc:spChg chg="del">
          <ac:chgData name="Chittaranjan Hens" userId="6fc03958433e8a43" providerId="LiveId" clId="{9F7C6AFD-9B2E-4C88-AE63-F07D361FF885}" dt="2024-01-06T08:30:03.993" v="80" actId="478"/>
          <ac:spMkLst>
            <pc:docMk/>
            <pc:sldMk cId="1809207544" sldId="408"/>
            <ac:spMk id="38" creationId="{0CF1EEFA-7248-B2CE-D2B0-C167A94ACCF6}"/>
          </ac:spMkLst>
        </pc:spChg>
        <pc:spChg chg="del">
          <ac:chgData name="Chittaranjan Hens" userId="6fc03958433e8a43" providerId="LiveId" clId="{9F7C6AFD-9B2E-4C88-AE63-F07D361FF885}" dt="2024-01-06T08:30:02.413" v="79" actId="478"/>
          <ac:spMkLst>
            <pc:docMk/>
            <pc:sldMk cId="1809207544" sldId="408"/>
            <ac:spMk id="39" creationId="{2F177D6F-933F-FBA8-A1AC-B8905F41CD5B}"/>
          </ac:spMkLst>
        </pc:spChg>
        <pc:spChg chg="del">
          <ac:chgData name="Chittaranjan Hens" userId="6fc03958433e8a43" providerId="LiveId" clId="{9F7C6AFD-9B2E-4C88-AE63-F07D361FF885}" dt="2024-01-06T08:30:12.208" v="85" actId="478"/>
          <ac:spMkLst>
            <pc:docMk/>
            <pc:sldMk cId="1809207544" sldId="408"/>
            <ac:spMk id="40" creationId="{D4F4C210-AB9B-D9E6-24BE-FEE017039247}"/>
          </ac:spMkLst>
        </pc:spChg>
        <pc:spChg chg="add mod">
          <ac:chgData name="Chittaranjan Hens" userId="6fc03958433e8a43" providerId="LiveId" clId="{9F7C6AFD-9B2E-4C88-AE63-F07D361FF885}" dt="2024-01-06T12:22:55.551" v="323" actId="14100"/>
          <ac:spMkLst>
            <pc:docMk/>
            <pc:sldMk cId="1809207544" sldId="408"/>
            <ac:spMk id="41" creationId="{473F57E4-FE37-104C-08E4-A566215B1EE1}"/>
          </ac:spMkLst>
        </pc:spChg>
        <pc:grpChg chg="del">
          <ac:chgData name="Chittaranjan Hens" userId="6fc03958433e8a43" providerId="LiveId" clId="{9F7C6AFD-9B2E-4C88-AE63-F07D361FF885}" dt="2024-01-06T08:30:00.976" v="78" actId="478"/>
          <ac:grpSpMkLst>
            <pc:docMk/>
            <pc:sldMk cId="1809207544" sldId="408"/>
            <ac:grpSpMk id="8" creationId="{F0DAABB3-9089-6F1E-1A53-3953CAC52752}"/>
          </ac:grpSpMkLst>
        </pc:grpChg>
        <pc:grpChg chg="del">
          <ac:chgData name="Chittaranjan Hens" userId="6fc03958433e8a43" providerId="LiveId" clId="{9F7C6AFD-9B2E-4C88-AE63-F07D361FF885}" dt="2024-01-06T08:30:04.643" v="81" actId="478"/>
          <ac:grpSpMkLst>
            <pc:docMk/>
            <pc:sldMk cId="1809207544" sldId="408"/>
            <ac:grpSpMk id="22" creationId="{25B2B9C0-D494-FCF0-562C-B2068A80ED42}"/>
          </ac:grpSpMkLst>
        </pc:grpChg>
        <pc:picChg chg="del">
          <ac:chgData name="Chittaranjan Hens" userId="6fc03958433e8a43" providerId="LiveId" clId="{9F7C6AFD-9B2E-4C88-AE63-F07D361FF885}" dt="2024-01-06T08:30:06.619" v="83" actId="478"/>
          <ac:picMkLst>
            <pc:docMk/>
            <pc:sldMk cId="1809207544" sldId="408"/>
            <ac:picMk id="2" creationId="{71E1503B-6615-B2AB-52C3-D115D8481BA8}"/>
          </ac:picMkLst>
        </pc:picChg>
        <pc:picChg chg="add mod">
          <ac:chgData name="Chittaranjan Hens" userId="6fc03958433e8a43" providerId="LiveId" clId="{9F7C6AFD-9B2E-4C88-AE63-F07D361FF885}" dt="2024-01-06T08:30:31.099" v="91" actId="1076"/>
          <ac:picMkLst>
            <pc:docMk/>
            <pc:sldMk cId="1809207544" sldId="408"/>
            <ac:picMk id="6" creationId="{CB870259-8C3E-7DBB-BAA9-5F37D76C45E8}"/>
          </ac:picMkLst>
        </pc:picChg>
        <pc:cxnChg chg="mod">
          <ac:chgData name="Chittaranjan Hens" userId="6fc03958433e8a43" providerId="LiveId" clId="{9F7C6AFD-9B2E-4C88-AE63-F07D361FF885}" dt="2024-01-06T08:30:00.976" v="78" actId="478"/>
          <ac:cxnSpMkLst>
            <pc:docMk/>
            <pc:sldMk cId="1809207544" sldId="408"/>
            <ac:cxnSpMk id="12" creationId="{0C2045BF-59C8-9DE4-1B42-20278BE1C7BF}"/>
          </ac:cxnSpMkLst>
        </pc:cxnChg>
        <pc:cxnChg chg="mod">
          <ac:chgData name="Chittaranjan Hens" userId="6fc03958433e8a43" providerId="LiveId" clId="{9F7C6AFD-9B2E-4C88-AE63-F07D361FF885}" dt="2024-01-06T08:30:00.976" v="78" actId="478"/>
          <ac:cxnSpMkLst>
            <pc:docMk/>
            <pc:sldMk cId="1809207544" sldId="408"/>
            <ac:cxnSpMk id="13" creationId="{7A0022C7-DDDF-74DB-B409-AC67C5281101}"/>
          </ac:cxnSpMkLst>
        </pc:cxnChg>
        <pc:cxnChg chg="mod">
          <ac:chgData name="Chittaranjan Hens" userId="6fc03958433e8a43" providerId="LiveId" clId="{9F7C6AFD-9B2E-4C88-AE63-F07D361FF885}" dt="2024-01-06T08:30:00.976" v="78" actId="478"/>
          <ac:cxnSpMkLst>
            <pc:docMk/>
            <pc:sldMk cId="1809207544" sldId="408"/>
            <ac:cxnSpMk id="18" creationId="{1475FE84-628C-E24A-BBE0-98FD16D28555}"/>
          </ac:cxnSpMkLst>
        </pc:cxnChg>
        <pc:cxnChg chg="mod">
          <ac:chgData name="Chittaranjan Hens" userId="6fc03958433e8a43" providerId="LiveId" clId="{9F7C6AFD-9B2E-4C88-AE63-F07D361FF885}" dt="2024-01-06T08:30:00.976" v="78" actId="478"/>
          <ac:cxnSpMkLst>
            <pc:docMk/>
            <pc:sldMk cId="1809207544" sldId="408"/>
            <ac:cxnSpMk id="19" creationId="{C085B2D4-CCF5-E0CE-6EAD-3A84C825AC5E}"/>
          </ac:cxnSpMkLst>
        </pc:cxnChg>
        <pc:cxnChg chg="mod">
          <ac:chgData name="Chittaranjan Hens" userId="6fc03958433e8a43" providerId="LiveId" clId="{9F7C6AFD-9B2E-4C88-AE63-F07D361FF885}" dt="2024-01-06T08:30:00.976" v="78" actId="478"/>
          <ac:cxnSpMkLst>
            <pc:docMk/>
            <pc:sldMk cId="1809207544" sldId="408"/>
            <ac:cxnSpMk id="21" creationId="{74101670-D7FC-CE6B-35FC-0CD147535667}"/>
          </ac:cxnSpMkLst>
        </pc:cxnChg>
        <pc:cxnChg chg="mod">
          <ac:chgData name="Chittaranjan Hens" userId="6fc03958433e8a43" providerId="LiveId" clId="{9F7C6AFD-9B2E-4C88-AE63-F07D361FF885}" dt="2024-01-06T08:30:04.643" v="81" actId="478"/>
          <ac:cxnSpMkLst>
            <pc:docMk/>
            <pc:sldMk cId="1809207544" sldId="408"/>
            <ac:cxnSpMk id="26" creationId="{BF936C98-C8B9-0B0E-1657-B588668F6359}"/>
          </ac:cxnSpMkLst>
        </pc:cxnChg>
        <pc:cxnChg chg="mod">
          <ac:chgData name="Chittaranjan Hens" userId="6fc03958433e8a43" providerId="LiveId" clId="{9F7C6AFD-9B2E-4C88-AE63-F07D361FF885}" dt="2024-01-06T08:30:04.643" v="81" actId="478"/>
          <ac:cxnSpMkLst>
            <pc:docMk/>
            <pc:sldMk cId="1809207544" sldId="408"/>
            <ac:cxnSpMk id="27" creationId="{4B7F21CB-2E77-AD9A-0189-DDE26C66EB8A}"/>
          </ac:cxnSpMkLst>
        </pc:cxnChg>
        <pc:cxnChg chg="mod">
          <ac:chgData name="Chittaranjan Hens" userId="6fc03958433e8a43" providerId="LiveId" clId="{9F7C6AFD-9B2E-4C88-AE63-F07D361FF885}" dt="2024-01-06T08:30:04.643" v="81" actId="478"/>
          <ac:cxnSpMkLst>
            <pc:docMk/>
            <pc:sldMk cId="1809207544" sldId="408"/>
            <ac:cxnSpMk id="32" creationId="{60C23356-78B6-EE0D-D690-EA642001B808}"/>
          </ac:cxnSpMkLst>
        </pc:cxnChg>
        <pc:cxnChg chg="mod">
          <ac:chgData name="Chittaranjan Hens" userId="6fc03958433e8a43" providerId="LiveId" clId="{9F7C6AFD-9B2E-4C88-AE63-F07D361FF885}" dt="2024-01-06T08:30:04.643" v="81" actId="478"/>
          <ac:cxnSpMkLst>
            <pc:docMk/>
            <pc:sldMk cId="1809207544" sldId="408"/>
            <ac:cxnSpMk id="33" creationId="{16D0EE75-955C-C01C-FB1A-F760B39D09CC}"/>
          </ac:cxnSpMkLst>
        </pc:cxnChg>
        <pc:cxnChg chg="mod">
          <ac:chgData name="Chittaranjan Hens" userId="6fc03958433e8a43" providerId="LiveId" clId="{9F7C6AFD-9B2E-4C88-AE63-F07D361FF885}" dt="2024-01-06T08:30:04.643" v="81" actId="478"/>
          <ac:cxnSpMkLst>
            <pc:docMk/>
            <pc:sldMk cId="1809207544" sldId="408"/>
            <ac:cxnSpMk id="35" creationId="{1395C4DA-A9E9-05A1-20A8-4B4F6F60ED3E}"/>
          </ac:cxnSpMkLst>
        </pc:cxnChg>
      </pc:sldChg>
      <pc:sldChg chg="add del">
        <pc:chgData name="Chittaranjan Hens" userId="6fc03958433e8a43" providerId="LiveId" clId="{9F7C6AFD-9B2E-4C88-AE63-F07D361FF885}" dt="2024-01-06T08:29:48.404" v="76" actId="2890"/>
        <pc:sldMkLst>
          <pc:docMk/>
          <pc:sldMk cId="2981148483" sldId="408"/>
        </pc:sldMkLst>
      </pc:sldChg>
      <pc:sldChg chg="addSp delSp modSp add mod">
        <pc:chgData name="Chittaranjan Hens" userId="6fc03958433e8a43" providerId="LiveId" clId="{9F7C6AFD-9B2E-4C88-AE63-F07D361FF885}" dt="2024-01-06T12:23:01.186" v="324"/>
        <pc:sldMkLst>
          <pc:docMk/>
          <pc:sldMk cId="1976652126" sldId="409"/>
        </pc:sldMkLst>
        <pc:spChg chg="del">
          <ac:chgData name="Chittaranjan Hens" userId="6fc03958433e8a43" providerId="LiveId" clId="{9F7C6AFD-9B2E-4C88-AE63-F07D361FF885}" dt="2024-01-06T08:33:27.589" v="105" actId="478"/>
          <ac:spMkLst>
            <pc:docMk/>
            <pc:sldMk cId="1976652126" sldId="409"/>
            <ac:spMk id="4" creationId="{00000000-0000-0000-0000-000000000000}"/>
          </ac:spMkLst>
        </pc:spChg>
        <pc:spChg chg="add del mod">
          <ac:chgData name="Chittaranjan Hens" userId="6fc03958433e8a43" providerId="LiveId" clId="{9F7C6AFD-9B2E-4C88-AE63-F07D361FF885}" dt="2024-01-06T09:27:34.465" v="129" actId="478"/>
          <ac:spMkLst>
            <pc:docMk/>
            <pc:sldMk cId="1976652126" sldId="409"/>
            <ac:spMk id="9" creationId="{8A1BCCA4-1D37-3BD3-0307-8DE3C4289F28}"/>
          </ac:spMkLst>
        </pc:spChg>
        <pc:spChg chg="add mod">
          <ac:chgData name="Chittaranjan Hens" userId="6fc03958433e8a43" providerId="LiveId" clId="{9F7C6AFD-9B2E-4C88-AE63-F07D361FF885}" dt="2024-01-06T09:27:41.584" v="137" actId="20577"/>
          <ac:spMkLst>
            <pc:docMk/>
            <pc:sldMk cId="1976652126" sldId="409"/>
            <ac:spMk id="10" creationId="{C26CA51E-134F-B61D-05D4-60B59FCCF328}"/>
          </ac:spMkLst>
        </pc:spChg>
        <pc:spChg chg="add mod">
          <ac:chgData name="Chittaranjan Hens" userId="6fc03958433e8a43" providerId="LiveId" clId="{9F7C6AFD-9B2E-4C88-AE63-F07D361FF885}" dt="2024-01-06T12:23:01.186" v="324"/>
          <ac:spMkLst>
            <pc:docMk/>
            <pc:sldMk cId="1976652126" sldId="409"/>
            <ac:spMk id="11" creationId="{0CB01411-92CF-3261-1A73-D604F5E86204}"/>
          </ac:spMkLst>
        </pc:spChg>
        <pc:picChg chg="add del mod">
          <ac:chgData name="Chittaranjan Hens" userId="6fc03958433e8a43" providerId="LiveId" clId="{9F7C6AFD-9B2E-4C88-AE63-F07D361FF885}" dt="2024-01-06T08:31:43.843" v="97" actId="478"/>
          <ac:picMkLst>
            <pc:docMk/>
            <pc:sldMk cId="1976652126" sldId="409"/>
            <ac:picMk id="3" creationId="{6E9155D7-F1AF-643A-9512-D158B56C7B24}"/>
          </ac:picMkLst>
        </pc:picChg>
        <pc:picChg chg="del">
          <ac:chgData name="Chittaranjan Hens" userId="6fc03958433e8a43" providerId="LiveId" clId="{9F7C6AFD-9B2E-4C88-AE63-F07D361FF885}" dt="2024-01-06T08:30:35.313" v="93" actId="478"/>
          <ac:picMkLst>
            <pc:docMk/>
            <pc:sldMk cId="1976652126" sldId="409"/>
            <ac:picMk id="6" creationId="{CB870259-8C3E-7DBB-BAA9-5F37D76C45E8}"/>
          </ac:picMkLst>
        </pc:picChg>
        <pc:picChg chg="add mod">
          <ac:chgData name="Chittaranjan Hens" userId="6fc03958433e8a43" providerId="LiveId" clId="{9F7C6AFD-9B2E-4C88-AE63-F07D361FF885}" dt="2024-01-06T08:31:49.760" v="101" actId="1076"/>
          <ac:picMkLst>
            <pc:docMk/>
            <pc:sldMk cId="1976652126" sldId="409"/>
            <ac:picMk id="8" creationId="{CF0067F6-49BF-A008-17C2-67C61A8B7173}"/>
          </ac:picMkLst>
        </pc:picChg>
      </pc:sldChg>
      <pc:sldChg chg="addSp delSp modSp add mod">
        <pc:chgData name="Chittaranjan Hens" userId="6fc03958433e8a43" providerId="LiveId" clId="{9F7C6AFD-9B2E-4C88-AE63-F07D361FF885}" dt="2024-01-06T09:29:37.994" v="181" actId="207"/>
        <pc:sldMkLst>
          <pc:docMk/>
          <pc:sldMk cId="2426808491" sldId="410"/>
        </pc:sldMkLst>
        <pc:spChg chg="add mod">
          <ac:chgData name="Chittaranjan Hens" userId="6fc03958433e8a43" providerId="LiveId" clId="{9F7C6AFD-9B2E-4C88-AE63-F07D361FF885}" dt="2024-01-06T09:29:37.994" v="181" actId="207"/>
          <ac:spMkLst>
            <pc:docMk/>
            <pc:sldMk cId="2426808491" sldId="410"/>
            <ac:spMk id="3" creationId="{D910756D-5FE9-8960-B23A-6CD5A2D89DBF}"/>
          </ac:spMkLst>
        </pc:spChg>
        <pc:spChg chg="del">
          <ac:chgData name="Chittaranjan Hens" userId="6fc03958433e8a43" providerId="LiveId" clId="{9F7C6AFD-9B2E-4C88-AE63-F07D361FF885}" dt="2024-01-06T08:55:29.762" v="109" actId="478"/>
          <ac:spMkLst>
            <pc:docMk/>
            <pc:sldMk cId="2426808491" sldId="410"/>
            <ac:spMk id="9" creationId="{8A1BCCA4-1D37-3BD3-0307-8DE3C4289F28}"/>
          </ac:spMkLst>
        </pc:spChg>
        <pc:picChg chg="del">
          <ac:chgData name="Chittaranjan Hens" userId="6fc03958433e8a43" providerId="LiveId" clId="{9F7C6AFD-9B2E-4C88-AE63-F07D361FF885}" dt="2024-01-06T08:55:28.058" v="108" actId="478"/>
          <ac:picMkLst>
            <pc:docMk/>
            <pc:sldMk cId="2426808491" sldId="410"/>
            <ac:picMk id="8" creationId="{CF0067F6-49BF-A008-17C2-67C61A8B7173}"/>
          </ac:picMkLst>
        </pc:picChg>
      </pc:sldChg>
      <pc:sldChg chg="addSp delSp modSp add mod">
        <pc:chgData name="Chittaranjan Hens" userId="6fc03958433e8a43" providerId="LiveId" clId="{9F7C6AFD-9B2E-4C88-AE63-F07D361FF885}" dt="2024-01-06T09:34:21.065" v="211" actId="478"/>
        <pc:sldMkLst>
          <pc:docMk/>
          <pc:sldMk cId="3637898886" sldId="411"/>
        </pc:sldMkLst>
        <pc:spChg chg="del">
          <ac:chgData name="Chittaranjan Hens" userId="6fc03958433e8a43" providerId="LiveId" clId="{9F7C6AFD-9B2E-4C88-AE63-F07D361FF885}" dt="2024-01-06T09:28:37.876" v="140" actId="478"/>
          <ac:spMkLst>
            <pc:docMk/>
            <pc:sldMk cId="3637898886" sldId="411"/>
            <ac:spMk id="3" creationId="{D910756D-5FE9-8960-B23A-6CD5A2D89DBF}"/>
          </ac:spMkLst>
        </pc:spChg>
        <pc:spChg chg="add mod">
          <ac:chgData name="Chittaranjan Hens" userId="6fc03958433e8a43" providerId="LiveId" clId="{9F7C6AFD-9B2E-4C88-AE63-F07D361FF885}" dt="2024-01-06T09:29:27.464" v="180" actId="313"/>
          <ac:spMkLst>
            <pc:docMk/>
            <pc:sldMk cId="3637898886" sldId="411"/>
            <ac:spMk id="8" creationId="{84BDCB91-6DC0-A0B3-C56C-8DD87EE796E9}"/>
          </ac:spMkLst>
        </pc:spChg>
        <pc:picChg chg="add mod">
          <ac:chgData name="Chittaranjan Hens" userId="6fc03958433e8a43" providerId="LiveId" clId="{9F7C6AFD-9B2E-4C88-AE63-F07D361FF885}" dt="2024-01-06T09:30:41.400" v="187" actId="14100"/>
          <ac:picMkLst>
            <pc:docMk/>
            <pc:sldMk cId="3637898886" sldId="411"/>
            <ac:picMk id="4" creationId="{A6ECA204-459D-05AC-DD35-8407CC2D8C64}"/>
          </ac:picMkLst>
        </pc:picChg>
        <pc:picChg chg="add mod">
          <ac:chgData name="Chittaranjan Hens" userId="6fc03958433e8a43" providerId="LiveId" clId="{9F7C6AFD-9B2E-4C88-AE63-F07D361FF885}" dt="2024-01-06T09:30:38.949" v="186" actId="14100"/>
          <ac:picMkLst>
            <pc:docMk/>
            <pc:sldMk cId="3637898886" sldId="411"/>
            <ac:picMk id="7" creationId="{46B091A6-D328-678D-C39D-08E383A82506}"/>
          </ac:picMkLst>
        </pc:picChg>
        <pc:picChg chg="add del mod">
          <ac:chgData name="Chittaranjan Hens" userId="6fc03958433e8a43" providerId="LiveId" clId="{9F7C6AFD-9B2E-4C88-AE63-F07D361FF885}" dt="2024-01-06T09:34:20.226" v="210" actId="478"/>
          <ac:picMkLst>
            <pc:docMk/>
            <pc:sldMk cId="3637898886" sldId="411"/>
            <ac:picMk id="10" creationId="{D9370F3A-AA93-8BE8-6987-5C7F3341C21C}"/>
          </ac:picMkLst>
        </pc:picChg>
        <pc:picChg chg="add del mod">
          <ac:chgData name="Chittaranjan Hens" userId="6fc03958433e8a43" providerId="LiveId" clId="{9F7C6AFD-9B2E-4C88-AE63-F07D361FF885}" dt="2024-01-06T09:34:21.065" v="211" actId="478"/>
          <ac:picMkLst>
            <pc:docMk/>
            <pc:sldMk cId="3637898886" sldId="411"/>
            <ac:picMk id="12" creationId="{56359C8A-89D9-2612-6306-7D5D688751B6}"/>
          </ac:picMkLst>
        </pc:picChg>
      </pc:sldChg>
      <pc:sldChg chg="addSp delSp modSp add mod">
        <pc:chgData name="Chittaranjan Hens" userId="6fc03958433e8a43" providerId="LiveId" clId="{9F7C6AFD-9B2E-4C88-AE63-F07D361FF885}" dt="2024-01-06T12:12:19.982" v="223" actId="1076"/>
        <pc:sldMkLst>
          <pc:docMk/>
          <pc:sldMk cId="3759975878" sldId="412"/>
        </pc:sldMkLst>
        <pc:spChg chg="mod">
          <ac:chgData name="Chittaranjan Hens" userId="6fc03958433e8a43" providerId="LiveId" clId="{9F7C6AFD-9B2E-4C88-AE63-F07D361FF885}" dt="2024-01-06T12:12:19.982" v="223" actId="1076"/>
          <ac:spMkLst>
            <pc:docMk/>
            <pc:sldMk cId="3759975878" sldId="412"/>
            <ac:spMk id="5" creationId="{00000000-0000-0000-0000-000000000000}"/>
          </ac:spMkLst>
        </pc:spChg>
        <pc:spChg chg="add mod">
          <ac:chgData name="Chittaranjan Hens" userId="6fc03958433e8a43" providerId="LiveId" clId="{9F7C6AFD-9B2E-4C88-AE63-F07D361FF885}" dt="2024-01-06T12:12:18.844" v="222" actId="208"/>
          <ac:spMkLst>
            <pc:docMk/>
            <pc:sldMk cId="3759975878" sldId="412"/>
            <ac:spMk id="14" creationId="{ADCCCEBE-F4B4-CEC5-605B-0C02D78CF74B}"/>
          </ac:spMkLst>
        </pc:spChg>
        <pc:picChg chg="add mod">
          <ac:chgData name="Chittaranjan Hens" userId="6fc03958433e8a43" providerId="LiveId" clId="{9F7C6AFD-9B2E-4C88-AE63-F07D361FF885}" dt="2024-01-06T09:33:18.315" v="196" actId="1076"/>
          <ac:picMkLst>
            <pc:docMk/>
            <pc:sldMk cId="3759975878" sldId="412"/>
            <ac:picMk id="3" creationId="{1BC4F56A-7A39-0F21-A7F5-9AF2ACE3AE2C}"/>
          </ac:picMkLst>
        </pc:picChg>
        <pc:picChg chg="del">
          <ac:chgData name="Chittaranjan Hens" userId="6fc03958433e8a43" providerId="LiveId" clId="{9F7C6AFD-9B2E-4C88-AE63-F07D361FF885}" dt="2024-01-06T09:33:07.945" v="193" actId="478"/>
          <ac:picMkLst>
            <pc:docMk/>
            <pc:sldMk cId="3759975878" sldId="412"/>
            <ac:picMk id="4" creationId="{A6ECA204-459D-05AC-DD35-8407CC2D8C64}"/>
          </ac:picMkLst>
        </pc:picChg>
        <pc:picChg chg="del">
          <ac:chgData name="Chittaranjan Hens" userId="6fc03958433e8a43" providerId="LiveId" clId="{9F7C6AFD-9B2E-4C88-AE63-F07D361FF885}" dt="2024-01-06T09:33:07.945" v="193" actId="478"/>
          <ac:picMkLst>
            <pc:docMk/>
            <pc:sldMk cId="3759975878" sldId="412"/>
            <ac:picMk id="7" creationId="{46B091A6-D328-678D-C39D-08E383A82506}"/>
          </ac:picMkLst>
        </pc:picChg>
        <pc:picChg chg="add mod">
          <ac:chgData name="Chittaranjan Hens" userId="6fc03958433e8a43" providerId="LiveId" clId="{9F7C6AFD-9B2E-4C88-AE63-F07D361FF885}" dt="2024-01-06T09:33:38.873" v="202" actId="1076"/>
          <ac:picMkLst>
            <pc:docMk/>
            <pc:sldMk cId="3759975878" sldId="412"/>
            <ac:picMk id="9" creationId="{B901026B-16DC-5881-2A3F-873C42B60037}"/>
          </ac:picMkLst>
        </pc:picChg>
        <pc:picChg chg="del">
          <ac:chgData name="Chittaranjan Hens" userId="6fc03958433e8a43" providerId="LiveId" clId="{9F7C6AFD-9B2E-4C88-AE63-F07D361FF885}" dt="2024-01-06T09:33:07.945" v="193" actId="478"/>
          <ac:picMkLst>
            <pc:docMk/>
            <pc:sldMk cId="3759975878" sldId="412"/>
            <ac:picMk id="10" creationId="{D9370F3A-AA93-8BE8-6987-5C7F3341C21C}"/>
          </ac:picMkLst>
        </pc:picChg>
        <pc:picChg chg="del">
          <ac:chgData name="Chittaranjan Hens" userId="6fc03958433e8a43" providerId="LiveId" clId="{9F7C6AFD-9B2E-4C88-AE63-F07D361FF885}" dt="2024-01-06T09:33:07.945" v="193" actId="478"/>
          <ac:picMkLst>
            <pc:docMk/>
            <pc:sldMk cId="3759975878" sldId="412"/>
            <ac:picMk id="12" creationId="{56359C8A-89D9-2612-6306-7D5D688751B6}"/>
          </ac:picMkLst>
        </pc:picChg>
        <pc:picChg chg="add mod">
          <ac:chgData name="Chittaranjan Hens" userId="6fc03958433e8a43" providerId="LiveId" clId="{9F7C6AFD-9B2E-4C88-AE63-F07D361FF885}" dt="2024-01-06T09:34:06.447" v="206" actId="1076"/>
          <ac:picMkLst>
            <pc:docMk/>
            <pc:sldMk cId="3759975878" sldId="412"/>
            <ac:picMk id="13" creationId="{0EF1E713-E241-50E2-E8C3-9A0BE395FC6F}"/>
          </ac:picMkLst>
        </pc:picChg>
      </pc:sldChg>
      <pc:sldChg chg="add del">
        <pc:chgData name="Chittaranjan Hens" userId="6fc03958433e8a43" providerId="LiveId" clId="{9F7C6AFD-9B2E-4C88-AE63-F07D361FF885}" dt="2024-01-06T11:47:40.190" v="213" actId="47"/>
        <pc:sldMkLst>
          <pc:docMk/>
          <pc:sldMk cId="3545842105" sldId="413"/>
        </pc:sldMkLst>
      </pc:sldChg>
      <pc:sldChg chg="delSp modSp add mod">
        <pc:chgData name="Chittaranjan Hens" userId="6fc03958433e8a43" providerId="LiveId" clId="{9F7C6AFD-9B2E-4C88-AE63-F07D361FF885}" dt="2024-01-06T11:47:49.473" v="215" actId="478"/>
        <pc:sldMkLst>
          <pc:docMk/>
          <pc:sldMk cId="1716605967" sldId="414"/>
        </pc:sldMkLst>
        <pc:picChg chg="mod">
          <ac:chgData name="Chittaranjan Hens" userId="6fc03958433e8a43" providerId="LiveId" clId="{9F7C6AFD-9B2E-4C88-AE63-F07D361FF885}" dt="2024-01-06T09:34:24.935" v="212" actId="1076"/>
          <ac:picMkLst>
            <pc:docMk/>
            <pc:sldMk cId="1716605967" sldId="414"/>
            <ac:picMk id="10" creationId="{D9370F3A-AA93-8BE8-6987-5C7F3341C21C}"/>
          </ac:picMkLst>
        </pc:picChg>
        <pc:picChg chg="del">
          <ac:chgData name="Chittaranjan Hens" userId="6fc03958433e8a43" providerId="LiveId" clId="{9F7C6AFD-9B2E-4C88-AE63-F07D361FF885}" dt="2024-01-06T11:47:49.473" v="215" actId="478"/>
          <ac:picMkLst>
            <pc:docMk/>
            <pc:sldMk cId="1716605967" sldId="414"/>
            <ac:picMk id="12" creationId="{56359C8A-89D9-2612-6306-7D5D688751B6}"/>
          </ac:picMkLst>
        </pc:picChg>
      </pc:sldChg>
      <pc:sldChg chg="add">
        <pc:chgData name="Chittaranjan Hens" userId="6fc03958433e8a43" providerId="LiveId" clId="{9F7C6AFD-9B2E-4C88-AE63-F07D361FF885}" dt="2024-01-06T11:47:46.939" v="214" actId="2890"/>
        <pc:sldMkLst>
          <pc:docMk/>
          <pc:sldMk cId="2553215131" sldId="415"/>
        </pc:sldMkLst>
      </pc:sldChg>
      <pc:sldChg chg="addSp delSp modSp new mod">
        <pc:chgData name="Chittaranjan Hens" userId="6fc03958433e8a43" providerId="LiveId" clId="{9F7C6AFD-9B2E-4C88-AE63-F07D361FF885}" dt="2024-01-06T12:48:40.756" v="373" actId="1076"/>
        <pc:sldMkLst>
          <pc:docMk/>
          <pc:sldMk cId="2996129906" sldId="416"/>
        </pc:sldMkLst>
        <pc:spChg chg="del">
          <ac:chgData name="Chittaranjan Hens" userId="6fc03958433e8a43" providerId="LiveId" clId="{9F7C6AFD-9B2E-4C88-AE63-F07D361FF885}" dt="2024-01-06T12:38:43.248" v="347" actId="478"/>
          <ac:spMkLst>
            <pc:docMk/>
            <pc:sldMk cId="2996129906" sldId="416"/>
            <ac:spMk id="2" creationId="{6A57E15E-B235-3E46-4229-819BE1538DF7}"/>
          </ac:spMkLst>
        </pc:spChg>
        <pc:spChg chg="del">
          <ac:chgData name="Chittaranjan Hens" userId="6fc03958433e8a43" providerId="LiveId" clId="{9F7C6AFD-9B2E-4C88-AE63-F07D361FF885}" dt="2024-01-06T12:38:44.149" v="348" actId="478"/>
          <ac:spMkLst>
            <pc:docMk/>
            <pc:sldMk cId="2996129906" sldId="416"/>
            <ac:spMk id="3" creationId="{CA5ED901-020B-B444-863D-FC69772D7F52}"/>
          </ac:spMkLst>
        </pc:spChg>
        <pc:picChg chg="add mod">
          <ac:chgData name="Chittaranjan Hens" userId="6fc03958433e8a43" providerId="LiveId" clId="{9F7C6AFD-9B2E-4C88-AE63-F07D361FF885}" dt="2024-01-06T12:48:40.756" v="373" actId="1076"/>
          <ac:picMkLst>
            <pc:docMk/>
            <pc:sldMk cId="2996129906" sldId="416"/>
            <ac:picMk id="6" creationId="{F8543A5D-A7C9-F4A5-2DEB-FDCF9B79CC6B}"/>
          </ac:picMkLst>
        </pc:picChg>
      </pc:sldChg>
      <pc:sldChg chg="addSp delSp modSp add mod">
        <pc:chgData name="Chittaranjan Hens" userId="6fc03958433e8a43" providerId="LiveId" clId="{9F7C6AFD-9B2E-4C88-AE63-F07D361FF885}" dt="2024-01-06T12:39:15.437" v="359" actId="1076"/>
        <pc:sldMkLst>
          <pc:docMk/>
          <pc:sldMk cId="3916805895" sldId="417"/>
        </pc:sldMkLst>
        <pc:picChg chg="add mod">
          <ac:chgData name="Chittaranjan Hens" userId="6fc03958433e8a43" providerId="LiveId" clId="{9F7C6AFD-9B2E-4C88-AE63-F07D361FF885}" dt="2024-01-06T12:39:15.437" v="359" actId="1076"/>
          <ac:picMkLst>
            <pc:docMk/>
            <pc:sldMk cId="3916805895" sldId="417"/>
            <ac:picMk id="3" creationId="{C06A01D4-A72A-C60D-DC79-A4FE06BF3C0B}"/>
          </ac:picMkLst>
        </pc:picChg>
        <pc:picChg chg="del">
          <ac:chgData name="Chittaranjan Hens" userId="6fc03958433e8a43" providerId="LiveId" clId="{9F7C6AFD-9B2E-4C88-AE63-F07D361FF885}" dt="2024-01-06T12:38:54.603" v="355" actId="478"/>
          <ac:picMkLst>
            <pc:docMk/>
            <pc:sldMk cId="3916805895" sldId="417"/>
            <ac:picMk id="6" creationId="{F8543A5D-A7C9-F4A5-2DEB-FDCF9B79CC6B}"/>
          </ac:picMkLst>
        </pc:picChg>
      </pc:sldChg>
      <pc:sldChg chg="addSp delSp modSp add mod delAnim">
        <pc:chgData name="Chittaranjan Hens" userId="6fc03958433e8a43" providerId="LiveId" clId="{9F7C6AFD-9B2E-4C88-AE63-F07D361FF885}" dt="2024-01-06T12:49:38.116" v="383" actId="1076"/>
        <pc:sldMkLst>
          <pc:docMk/>
          <pc:sldMk cId="2431673050" sldId="418"/>
        </pc:sldMkLst>
        <pc:spChg chg="del">
          <ac:chgData name="Chittaranjan Hens" userId="6fc03958433e8a43" providerId="LiveId" clId="{9F7C6AFD-9B2E-4C88-AE63-F07D361FF885}" dt="2024-01-06T12:47:54.276" v="366" actId="478"/>
          <ac:spMkLst>
            <pc:docMk/>
            <pc:sldMk cId="2431673050" sldId="418"/>
            <ac:spMk id="4" creationId="{00000000-0000-0000-0000-000000000000}"/>
          </ac:spMkLst>
        </pc:spChg>
        <pc:spChg chg="add del mod">
          <ac:chgData name="Chittaranjan Hens" userId="6fc03958433e8a43" providerId="LiveId" clId="{9F7C6AFD-9B2E-4C88-AE63-F07D361FF885}" dt="2024-01-06T12:47:53.470" v="365" actId="478"/>
          <ac:spMkLst>
            <pc:docMk/>
            <pc:sldMk cId="2431673050" sldId="418"/>
            <ac:spMk id="5" creationId="{706D8555-5BCD-7711-72D7-CE3A8B54E4BF}"/>
          </ac:spMkLst>
        </pc:spChg>
        <pc:spChg chg="del">
          <ac:chgData name="Chittaranjan Hens" userId="6fc03958433e8a43" providerId="LiveId" clId="{9F7C6AFD-9B2E-4C88-AE63-F07D361FF885}" dt="2024-01-06T12:47:50.016" v="363" actId="478"/>
          <ac:spMkLst>
            <pc:docMk/>
            <pc:sldMk cId="2431673050" sldId="418"/>
            <ac:spMk id="6" creationId="{00000000-0000-0000-0000-000000000000}"/>
          </ac:spMkLst>
        </pc:spChg>
        <pc:spChg chg="del">
          <ac:chgData name="Chittaranjan Hens" userId="6fc03958433e8a43" providerId="LiveId" clId="{9F7C6AFD-9B2E-4C88-AE63-F07D361FF885}" dt="2024-01-06T12:47:55.932" v="367" actId="478"/>
          <ac:spMkLst>
            <pc:docMk/>
            <pc:sldMk cId="2431673050" sldId="418"/>
            <ac:spMk id="7" creationId="{00000000-0000-0000-0000-000000000000}"/>
          </ac:spMkLst>
        </pc:spChg>
        <pc:spChg chg="del">
          <ac:chgData name="Chittaranjan Hens" userId="6fc03958433e8a43" providerId="LiveId" clId="{9F7C6AFD-9B2E-4C88-AE63-F07D361FF885}" dt="2024-01-06T12:47:49.292" v="362" actId="478"/>
          <ac:spMkLst>
            <pc:docMk/>
            <pc:sldMk cId="2431673050" sldId="418"/>
            <ac:spMk id="8" creationId="{00000000-0000-0000-0000-000000000000}"/>
          </ac:spMkLst>
        </pc:spChg>
        <pc:picChg chg="add mod">
          <ac:chgData name="Chittaranjan Hens" userId="6fc03958433e8a43" providerId="LiveId" clId="{9F7C6AFD-9B2E-4C88-AE63-F07D361FF885}" dt="2024-01-06T12:49:38.116" v="383" actId="1076"/>
          <ac:picMkLst>
            <pc:docMk/>
            <pc:sldMk cId="2431673050" sldId="418"/>
            <ac:picMk id="11" creationId="{DE32D72A-6ADE-DDE6-7227-0920650DFB89}"/>
          </ac:picMkLst>
        </pc:picChg>
        <pc:picChg chg="del">
          <ac:chgData name="Chittaranjan Hens" userId="6fc03958433e8a43" providerId="LiveId" clId="{9F7C6AFD-9B2E-4C88-AE63-F07D361FF885}" dt="2024-01-06T12:47:50.754" v="364" actId="478"/>
          <ac:picMkLst>
            <pc:docMk/>
            <pc:sldMk cId="2431673050" sldId="418"/>
            <ac:picMk id="2050" creationId="{00000000-0000-0000-0000-000000000000}"/>
          </ac:picMkLst>
        </pc:picChg>
        <pc:picChg chg="del">
          <ac:chgData name="Chittaranjan Hens" userId="6fc03958433e8a43" providerId="LiveId" clId="{9F7C6AFD-9B2E-4C88-AE63-F07D361FF885}" dt="2024-01-06T12:47:48.088" v="361" actId="478"/>
          <ac:picMkLst>
            <pc:docMk/>
            <pc:sldMk cId="2431673050" sldId="418"/>
            <ac:picMk id="2051" creationId="{00000000-0000-0000-0000-000000000000}"/>
          </ac:picMkLst>
        </pc:picChg>
      </pc:sldChg>
      <pc:sldChg chg="addSp delSp modSp add mod">
        <pc:chgData name="Chittaranjan Hens" userId="6fc03958433e8a43" providerId="LiveId" clId="{9F7C6AFD-9B2E-4C88-AE63-F07D361FF885}" dt="2024-01-06T12:50:17.061" v="406" actId="20577"/>
        <pc:sldMkLst>
          <pc:docMk/>
          <pc:sldMk cId="334006116" sldId="419"/>
        </pc:sldMkLst>
        <pc:spChg chg="add mod">
          <ac:chgData name="Chittaranjan Hens" userId="6fc03958433e8a43" providerId="LiveId" clId="{9F7C6AFD-9B2E-4C88-AE63-F07D361FF885}" dt="2024-01-06T12:50:17.061" v="406" actId="20577"/>
          <ac:spMkLst>
            <pc:docMk/>
            <pc:sldMk cId="334006116" sldId="419"/>
            <ac:spMk id="5" creationId="{4D878AE5-463A-4E03-3BF8-E4D0FB43A7E1}"/>
          </ac:spMkLst>
        </pc:spChg>
        <pc:picChg chg="mod">
          <ac:chgData name="Chittaranjan Hens" userId="6fc03958433e8a43" providerId="LiveId" clId="{9F7C6AFD-9B2E-4C88-AE63-F07D361FF885}" dt="2024-01-06T12:49:11.891" v="378" actId="1076"/>
          <ac:picMkLst>
            <pc:docMk/>
            <pc:sldMk cId="334006116" sldId="419"/>
            <ac:picMk id="2" creationId="{BFD4621E-D1C9-771E-F04A-6CFEF7469318}"/>
          </ac:picMkLst>
        </pc:picChg>
        <pc:picChg chg="add mod">
          <ac:chgData name="Chittaranjan Hens" userId="6fc03958433e8a43" providerId="LiveId" clId="{9F7C6AFD-9B2E-4C88-AE63-F07D361FF885}" dt="2024-01-06T12:50:11.007" v="405" actId="14100"/>
          <ac:picMkLst>
            <pc:docMk/>
            <pc:sldMk cId="334006116" sldId="419"/>
            <ac:picMk id="4" creationId="{4087B5F4-86F7-232F-B834-98A27CA63011}"/>
          </ac:picMkLst>
        </pc:picChg>
        <pc:picChg chg="del">
          <ac:chgData name="Chittaranjan Hens" userId="6fc03958433e8a43" providerId="LiveId" clId="{9F7C6AFD-9B2E-4C88-AE63-F07D361FF885}" dt="2024-01-06T12:49:05.075" v="375" actId="478"/>
          <ac:picMkLst>
            <pc:docMk/>
            <pc:sldMk cId="334006116" sldId="419"/>
            <ac:picMk id="11" creationId="{DE32D72A-6ADE-DDE6-7227-0920650DFB89}"/>
          </ac:picMkLst>
        </pc:picChg>
      </pc:sldChg>
      <pc:sldChg chg="addSp delSp modSp add mod">
        <pc:chgData name="Chittaranjan Hens" userId="6fc03958433e8a43" providerId="LiveId" clId="{9F7C6AFD-9B2E-4C88-AE63-F07D361FF885}" dt="2024-01-06T12:57:42.405" v="422" actId="1076"/>
        <pc:sldMkLst>
          <pc:docMk/>
          <pc:sldMk cId="1818736484" sldId="420"/>
        </pc:sldMkLst>
        <pc:spChg chg="mod">
          <ac:chgData name="Chittaranjan Hens" userId="6fc03958433e8a43" providerId="LiveId" clId="{9F7C6AFD-9B2E-4C88-AE63-F07D361FF885}" dt="2024-01-06T12:50:22.737" v="407" actId="20577"/>
          <ac:spMkLst>
            <pc:docMk/>
            <pc:sldMk cId="1818736484" sldId="420"/>
            <ac:spMk id="5" creationId="{4D878AE5-463A-4E03-3BF8-E4D0FB43A7E1}"/>
          </ac:spMkLst>
        </pc:spChg>
        <pc:picChg chg="add mod">
          <ac:chgData name="Chittaranjan Hens" userId="6fc03958433e8a43" providerId="LiveId" clId="{9F7C6AFD-9B2E-4C88-AE63-F07D361FF885}" dt="2024-01-06T12:57:42.405" v="422" actId="1076"/>
          <ac:picMkLst>
            <pc:docMk/>
            <pc:sldMk cId="1818736484" sldId="420"/>
            <ac:picMk id="4" creationId="{32AC8C0B-6F41-A01B-2734-12E903FC5BD2}"/>
          </ac:picMkLst>
        </pc:picChg>
        <pc:picChg chg="del">
          <ac:chgData name="Chittaranjan Hens" userId="6fc03958433e8a43" providerId="LiveId" clId="{9F7C6AFD-9B2E-4C88-AE63-F07D361FF885}" dt="2024-01-06T12:50:25.717" v="408" actId="478"/>
          <ac:picMkLst>
            <pc:docMk/>
            <pc:sldMk cId="1818736484" sldId="420"/>
            <ac:picMk id="4" creationId="{4087B5F4-86F7-232F-B834-98A27CA63011}"/>
          </ac:picMkLst>
        </pc:picChg>
        <pc:picChg chg="add del mod">
          <ac:chgData name="Chittaranjan Hens" userId="6fc03958433e8a43" providerId="LiveId" clId="{9F7C6AFD-9B2E-4C88-AE63-F07D361FF885}" dt="2024-01-06T12:57:36.188" v="418" actId="478"/>
          <ac:picMkLst>
            <pc:docMk/>
            <pc:sldMk cId="1818736484" sldId="420"/>
            <ac:picMk id="6" creationId="{127C651C-0DF7-2086-D1DC-8EAB2160CC19}"/>
          </ac:picMkLst>
        </pc:picChg>
      </pc:sldChg>
      <pc:sldChg chg="delSp modSp add mod setBg delDesignElem">
        <pc:chgData name="Chittaranjan Hens" userId="6fc03958433e8a43" providerId="LiveId" clId="{9F7C6AFD-9B2E-4C88-AE63-F07D361FF885}" dt="2024-01-08T03:59:52.325" v="468" actId="27636"/>
        <pc:sldMkLst>
          <pc:docMk/>
          <pc:sldMk cId="618779652" sldId="421"/>
        </pc:sldMkLst>
        <pc:spChg chg="mod">
          <ac:chgData name="Chittaranjan Hens" userId="6fc03958433e8a43" providerId="LiveId" clId="{9F7C6AFD-9B2E-4C88-AE63-F07D361FF885}" dt="2024-01-08T03:59:52.325" v="468" actId="27636"/>
          <ac:spMkLst>
            <pc:docMk/>
            <pc:sldMk cId="618779652" sldId="421"/>
            <ac:spMk id="9" creationId="{392C5059-EB68-AD60-8B1D-D540BD55A8FF}"/>
          </ac:spMkLst>
        </pc:spChg>
        <pc:spChg chg="del">
          <ac:chgData name="Chittaranjan Hens" userId="6fc03958433e8a43" providerId="LiveId" clId="{9F7C6AFD-9B2E-4C88-AE63-F07D361FF885}" dt="2024-01-08T03:56:53.949" v="424"/>
          <ac:spMkLst>
            <pc:docMk/>
            <pc:sldMk cId="618779652" sldId="421"/>
            <ac:spMk id="15" creationId="{8651CFA9-6065-4243-AC48-858E359780B1}"/>
          </ac:spMkLst>
        </pc:spChg>
        <pc:spChg chg="del">
          <ac:chgData name="Chittaranjan Hens" userId="6fc03958433e8a43" providerId="LiveId" clId="{9F7C6AFD-9B2E-4C88-AE63-F07D361FF885}" dt="2024-01-08T03:56:53.949" v="424"/>
          <ac:spMkLst>
            <pc:docMk/>
            <pc:sldMk cId="618779652" sldId="421"/>
            <ac:spMk id="17" creationId="{37962AE0-6A1C-4B76-9D52-10E5E6D7D3BB}"/>
          </ac:spMkLst>
        </pc:spChg>
        <pc:spChg chg="del">
          <ac:chgData name="Chittaranjan Hens" userId="6fc03958433e8a43" providerId="LiveId" clId="{9F7C6AFD-9B2E-4C88-AE63-F07D361FF885}" dt="2024-01-08T03:56:53.949" v="424"/>
          <ac:spMkLst>
            <pc:docMk/>
            <pc:sldMk cId="618779652" sldId="421"/>
            <ac:spMk id="19" creationId="{16E12301-1C96-4D15-9838-D5B894B22365}"/>
          </ac:spMkLst>
        </pc:spChg>
        <pc:grpChg chg="del">
          <ac:chgData name="Chittaranjan Hens" userId="6fc03958433e8a43" providerId="LiveId" clId="{9F7C6AFD-9B2E-4C88-AE63-F07D361FF885}" dt="2024-01-08T03:56:53.949" v="424"/>
          <ac:grpSpMkLst>
            <pc:docMk/>
            <pc:sldMk cId="618779652" sldId="421"/>
            <ac:grpSpMk id="39" creationId="{D7A5FD75-4B35-4162-9304-569491255811}"/>
          </ac:grpSpMkLst>
        </pc:grpChg>
        <pc:grpChg chg="del">
          <ac:chgData name="Chittaranjan Hens" userId="6fc03958433e8a43" providerId="LiveId" clId="{9F7C6AFD-9B2E-4C88-AE63-F07D361FF885}" dt="2024-01-08T03:56:53.949" v="424"/>
          <ac:grpSpMkLst>
            <pc:docMk/>
            <pc:sldMk cId="618779652" sldId="421"/>
            <ac:grpSpMk id="44" creationId="{34676384-D846-461C-B8F3-BDB849B4A408}"/>
          </ac:grpSpMkLst>
        </pc:grpChg>
        <pc:picChg chg="mod">
          <ac:chgData name="Chittaranjan Hens" userId="6fc03958433e8a43" providerId="LiveId" clId="{9F7C6AFD-9B2E-4C88-AE63-F07D361FF885}" dt="2024-01-08T03:59:48.064" v="465" actId="14100"/>
          <ac:picMkLst>
            <pc:docMk/>
            <pc:sldMk cId="618779652" sldId="421"/>
            <ac:picMk id="2" creationId="{7A203178-FCD0-FE85-57F7-D010564135A5}"/>
          </ac:picMkLst>
        </pc:picChg>
      </pc:sldChg>
      <pc:sldChg chg="modSp add mod">
        <pc:chgData name="Chittaranjan Hens" userId="6fc03958433e8a43" providerId="LiveId" clId="{9F7C6AFD-9B2E-4C88-AE63-F07D361FF885}" dt="2024-01-08T04:07:23.295" v="476" actId="207"/>
        <pc:sldMkLst>
          <pc:docMk/>
          <pc:sldMk cId="1509878438" sldId="858"/>
        </pc:sldMkLst>
        <pc:spChg chg="mod">
          <ac:chgData name="Chittaranjan Hens" userId="6fc03958433e8a43" providerId="LiveId" clId="{9F7C6AFD-9B2E-4C88-AE63-F07D361FF885}" dt="2024-01-08T04:07:23.295" v="476" actId="207"/>
          <ac:spMkLst>
            <pc:docMk/>
            <pc:sldMk cId="1509878438" sldId="858"/>
            <ac:spMk id="3" creationId="{00000000-0000-0000-0000-000000000000}"/>
          </ac:spMkLst>
        </pc:spChg>
      </pc:sldChg>
      <pc:sldChg chg="modSp add mod">
        <pc:chgData name="Chittaranjan Hens" userId="6fc03958433e8a43" providerId="LiveId" clId="{9F7C6AFD-9B2E-4C88-AE63-F07D361FF885}" dt="2024-01-08T03:58:20.776" v="455" actId="14100"/>
        <pc:sldMkLst>
          <pc:docMk/>
          <pc:sldMk cId="0" sldId="859"/>
        </pc:sldMkLst>
        <pc:picChg chg="mod">
          <ac:chgData name="Chittaranjan Hens" userId="6fc03958433e8a43" providerId="LiveId" clId="{9F7C6AFD-9B2E-4C88-AE63-F07D361FF885}" dt="2024-01-08T03:58:20.776" v="455" actId="14100"/>
          <ac:picMkLst>
            <pc:docMk/>
            <pc:sldMk cId="0" sldId="859"/>
            <ac:picMk id="8" creationId="{993527E6-1AAC-F72E-45C2-066BE0079D96}"/>
          </ac:picMkLst>
        </pc:picChg>
      </pc:sldChg>
      <pc:sldChg chg="modSp add mod">
        <pc:chgData name="Chittaranjan Hens" userId="6fc03958433e8a43" providerId="LiveId" clId="{9F7C6AFD-9B2E-4C88-AE63-F07D361FF885}" dt="2024-01-08T03:59:04.692" v="459" actId="1076"/>
        <pc:sldMkLst>
          <pc:docMk/>
          <pc:sldMk cId="0" sldId="860"/>
        </pc:sldMkLst>
        <pc:spChg chg="mod">
          <ac:chgData name="Chittaranjan Hens" userId="6fc03958433e8a43" providerId="LiveId" clId="{9F7C6AFD-9B2E-4C88-AE63-F07D361FF885}" dt="2024-01-08T03:59:04.692" v="459" actId="1076"/>
          <ac:spMkLst>
            <pc:docMk/>
            <pc:sldMk cId="0" sldId="860"/>
            <ac:spMk id="4" creationId="{CD3E8945-A039-69AF-6DF5-3CDA43519110}"/>
          </ac:spMkLst>
        </pc:spChg>
        <pc:picChg chg="mod">
          <ac:chgData name="Chittaranjan Hens" userId="6fc03958433e8a43" providerId="LiveId" clId="{9F7C6AFD-9B2E-4C88-AE63-F07D361FF885}" dt="2024-01-08T03:59:00.662" v="458" actId="14100"/>
          <ac:picMkLst>
            <pc:docMk/>
            <pc:sldMk cId="0" sldId="860"/>
            <ac:picMk id="5" creationId="{48A893B3-49A1-27C6-2387-A5F890854BC4}"/>
          </ac:picMkLst>
        </pc:picChg>
      </pc:sldChg>
      <pc:sldChg chg="modSp add mod">
        <pc:chgData name="Chittaranjan Hens" userId="6fc03958433e8a43" providerId="LiveId" clId="{9F7C6AFD-9B2E-4C88-AE63-F07D361FF885}" dt="2024-01-08T03:59:24.460" v="464" actId="14100"/>
        <pc:sldMkLst>
          <pc:docMk/>
          <pc:sldMk cId="0" sldId="861"/>
        </pc:sldMkLst>
        <pc:picChg chg="mod">
          <ac:chgData name="Chittaranjan Hens" userId="6fc03958433e8a43" providerId="LiveId" clId="{9F7C6AFD-9B2E-4C88-AE63-F07D361FF885}" dt="2024-01-08T03:59:24.460" v="464" actId="14100"/>
          <ac:picMkLst>
            <pc:docMk/>
            <pc:sldMk cId="0" sldId="861"/>
            <ac:picMk id="2" creationId="{4F4C369E-A89F-F3F2-8965-5CEA8A3538DB}"/>
          </ac:picMkLst>
        </pc:picChg>
      </pc:sldChg>
    </pc:docChg>
  </pc:docChgLst>
  <pc:docChgLst>
    <pc:chgData name="Chittaranjan Hens" userId="6fc03958433e8a43" providerId="LiveId" clId="{0328BB88-149E-44FF-9B19-DCD64BFFE89D}"/>
    <pc:docChg chg="custSel modSld">
      <pc:chgData name="Chittaranjan Hens" userId="6fc03958433e8a43" providerId="LiveId" clId="{0328BB88-149E-44FF-9B19-DCD64BFFE89D}" dt="2023-12-10T09:51:12.558" v="13" actId="478"/>
      <pc:docMkLst>
        <pc:docMk/>
      </pc:docMkLst>
      <pc:sldChg chg="modSp">
        <pc:chgData name="Chittaranjan Hens" userId="6fc03958433e8a43" providerId="LiveId" clId="{0328BB88-149E-44FF-9B19-DCD64BFFE89D}" dt="2023-12-10T09:35:38.006" v="11" actId="12"/>
        <pc:sldMkLst>
          <pc:docMk/>
          <pc:sldMk cId="0" sldId="300"/>
        </pc:sldMkLst>
        <pc:spChg chg="mod">
          <ac:chgData name="Chittaranjan Hens" userId="6fc03958433e8a43" providerId="LiveId" clId="{0328BB88-149E-44FF-9B19-DCD64BFFE89D}" dt="2023-12-10T09:35:38.006" v="11" actId="12"/>
          <ac:spMkLst>
            <pc:docMk/>
            <pc:sldMk cId="0" sldId="300"/>
            <ac:spMk id="3" creationId="{00000000-0000-0000-0000-000000000000}"/>
          </ac:spMkLst>
        </pc:spChg>
      </pc:sldChg>
      <pc:sldChg chg="modSp mod">
        <pc:chgData name="Chittaranjan Hens" userId="6fc03958433e8a43" providerId="LiveId" clId="{0328BB88-149E-44FF-9B19-DCD64BFFE89D}" dt="2023-12-10T09:32:49.524" v="1" actId="207"/>
        <pc:sldMkLst>
          <pc:docMk/>
          <pc:sldMk cId="2197493882" sldId="320"/>
        </pc:sldMkLst>
        <pc:spChg chg="mod">
          <ac:chgData name="Chittaranjan Hens" userId="6fc03958433e8a43" providerId="LiveId" clId="{0328BB88-149E-44FF-9B19-DCD64BFFE89D}" dt="2023-12-10T09:32:49.524" v="1" actId="207"/>
          <ac:spMkLst>
            <pc:docMk/>
            <pc:sldMk cId="2197493882" sldId="320"/>
            <ac:spMk id="15364" creationId="{00000000-0000-0000-0000-000000000000}"/>
          </ac:spMkLst>
        </pc:spChg>
      </pc:sldChg>
      <pc:sldChg chg="delSp mod">
        <pc:chgData name="Chittaranjan Hens" userId="6fc03958433e8a43" providerId="LiveId" clId="{0328BB88-149E-44FF-9B19-DCD64BFFE89D}" dt="2023-12-10T09:49:42.929" v="12" actId="478"/>
        <pc:sldMkLst>
          <pc:docMk/>
          <pc:sldMk cId="2195716212" sldId="323"/>
        </pc:sldMkLst>
        <pc:spChg chg="del">
          <ac:chgData name="Chittaranjan Hens" userId="6fc03958433e8a43" providerId="LiveId" clId="{0328BB88-149E-44FF-9B19-DCD64BFFE89D}" dt="2023-12-10T09:49:42.929" v="12" actId="478"/>
          <ac:spMkLst>
            <pc:docMk/>
            <pc:sldMk cId="2195716212" sldId="323"/>
            <ac:spMk id="7" creationId="{F992FD75-4A1A-9089-1D96-9453C1C417E8}"/>
          </ac:spMkLst>
        </pc:spChg>
      </pc:sldChg>
      <pc:sldChg chg="delSp mod">
        <pc:chgData name="Chittaranjan Hens" userId="6fc03958433e8a43" providerId="LiveId" clId="{0328BB88-149E-44FF-9B19-DCD64BFFE89D}" dt="2023-12-10T09:51:12.558" v="13" actId="478"/>
        <pc:sldMkLst>
          <pc:docMk/>
          <pc:sldMk cId="773496104" sldId="389"/>
        </pc:sldMkLst>
        <pc:spChg chg="del">
          <ac:chgData name="Chittaranjan Hens" userId="6fc03958433e8a43" providerId="LiveId" clId="{0328BB88-149E-44FF-9B19-DCD64BFFE89D}" dt="2023-12-10T09:51:12.558" v="13" actId="478"/>
          <ac:spMkLst>
            <pc:docMk/>
            <pc:sldMk cId="773496104" sldId="389"/>
            <ac:spMk id="3" creationId="{63752CAF-50E7-E1B3-EC10-636D0E0941FE}"/>
          </ac:spMkLst>
        </pc:spChg>
      </pc:sldChg>
    </pc:docChg>
  </pc:docChgLst>
  <pc:docChgLst>
    <pc:chgData name="Chittaranjan Hens" userId="6fc03958433e8a43" providerId="LiveId" clId="{2791953A-569C-4581-A5F2-161E885C8B9E}"/>
    <pc:docChg chg="undo redo custSel addSld delSld modSld sldOrd">
      <pc:chgData name="Chittaranjan Hens" userId="6fc03958433e8a43" providerId="LiveId" clId="{2791953A-569C-4581-A5F2-161E885C8B9E}" dt="2023-01-09T05:43:19.933" v="3216" actId="2711"/>
      <pc:docMkLst>
        <pc:docMk/>
      </pc:docMkLst>
      <pc:sldChg chg="addSp delSp modSp add del mod">
        <pc:chgData name="Chittaranjan Hens" userId="6fc03958433e8a43" providerId="LiveId" clId="{2791953A-569C-4581-A5F2-161E885C8B9E}" dt="2023-01-07T12:22:36.996" v="2828" actId="47"/>
        <pc:sldMkLst>
          <pc:docMk/>
          <pc:sldMk cId="2633347940" sldId="256"/>
        </pc:sldMkLst>
        <pc:spChg chg="add mod">
          <ac:chgData name="Chittaranjan Hens" userId="6fc03958433e8a43" providerId="LiveId" clId="{2791953A-569C-4581-A5F2-161E885C8B9E}" dt="2023-01-07T07:53:40.843" v="1904" actId="1076"/>
          <ac:spMkLst>
            <pc:docMk/>
            <pc:sldMk cId="2633347940" sldId="256"/>
            <ac:spMk id="2" creationId="{8D4D5D8D-DFB2-5D6F-4DDD-21C521DCD67C}"/>
          </ac:spMkLst>
        </pc:spChg>
        <pc:spChg chg="add del mod">
          <ac:chgData name="Chittaranjan Hens" userId="6fc03958433e8a43" providerId="LiveId" clId="{2791953A-569C-4581-A5F2-161E885C8B9E}" dt="2023-01-07T07:30:52.474" v="1293" actId="478"/>
          <ac:spMkLst>
            <pc:docMk/>
            <pc:sldMk cId="2633347940" sldId="256"/>
            <ac:spMk id="2" creationId="{DF806519-E65B-89A3-8224-B41E170FD3FF}"/>
          </ac:spMkLst>
        </pc:spChg>
        <pc:spChg chg="add del">
          <ac:chgData name="Chittaranjan Hens" userId="6fc03958433e8a43" providerId="LiveId" clId="{2791953A-569C-4581-A5F2-161E885C8B9E}" dt="2023-01-07T07:30:52.474" v="1293" actId="478"/>
          <ac:spMkLst>
            <pc:docMk/>
            <pc:sldMk cId="2633347940" sldId="256"/>
            <ac:spMk id="3" creationId="{00000000-0000-0000-0000-000000000000}"/>
          </ac:spMkLst>
        </pc:spChg>
        <pc:spChg chg="add mod">
          <ac:chgData name="Chittaranjan Hens" userId="6fc03958433e8a43" providerId="LiveId" clId="{2791953A-569C-4581-A5F2-161E885C8B9E}" dt="2023-01-07T12:11:59.761" v="2784" actId="20577"/>
          <ac:spMkLst>
            <pc:docMk/>
            <pc:sldMk cId="2633347940" sldId="256"/>
            <ac:spMk id="5" creationId="{1D2675C9-0FF4-BFE8-F40F-C5F67DA65732}"/>
          </ac:spMkLst>
        </pc:spChg>
        <pc:spChg chg="add del mod">
          <ac:chgData name="Chittaranjan Hens" userId="6fc03958433e8a43" providerId="LiveId" clId="{2791953A-569C-4581-A5F2-161E885C8B9E}" dt="2023-01-07T07:30:46.513" v="1292" actId="478"/>
          <ac:spMkLst>
            <pc:docMk/>
            <pc:sldMk cId="2633347940" sldId="256"/>
            <ac:spMk id="6" creationId="{54F2E75A-7C4B-FB21-5192-73769050AD26}"/>
          </ac:spMkLst>
        </pc:spChg>
        <pc:spChg chg="add del mod">
          <ac:chgData name="Chittaranjan Hens" userId="6fc03958433e8a43" providerId="LiveId" clId="{2791953A-569C-4581-A5F2-161E885C8B9E}" dt="2023-01-07T07:31:16.200" v="1307" actId="478"/>
          <ac:spMkLst>
            <pc:docMk/>
            <pc:sldMk cId="2633347940" sldId="256"/>
            <ac:spMk id="8" creationId="{01BEFD8C-C900-64C8-916C-67E0DC52AA40}"/>
          </ac:spMkLst>
        </pc:spChg>
        <pc:spChg chg="add del">
          <ac:chgData name="Chittaranjan Hens" userId="6fc03958433e8a43" providerId="LiveId" clId="{2791953A-569C-4581-A5F2-161E885C8B9E}" dt="2023-01-07T07:30:52.474" v="1293" actId="478"/>
          <ac:spMkLst>
            <pc:docMk/>
            <pc:sldMk cId="2633347940" sldId="256"/>
            <ac:spMk id="9" creationId="{00000000-0000-0000-0000-000000000000}"/>
          </ac:spMkLst>
        </pc:spChg>
        <pc:spChg chg="add mod">
          <ac:chgData name="Chittaranjan Hens" userId="6fc03958433e8a43" providerId="LiveId" clId="{2791953A-569C-4581-A5F2-161E885C8B9E}" dt="2023-01-07T10:02:09.314" v="2052" actId="14100"/>
          <ac:spMkLst>
            <pc:docMk/>
            <pc:sldMk cId="2633347940" sldId="256"/>
            <ac:spMk id="10" creationId="{3A726EA7-EC3C-826D-1891-938A6C2A0FFB}"/>
          </ac:spMkLst>
        </pc:spChg>
        <pc:spChg chg="add del">
          <ac:chgData name="Chittaranjan Hens" userId="6fc03958433e8a43" providerId="LiveId" clId="{2791953A-569C-4581-A5F2-161E885C8B9E}" dt="2023-01-07T07:30:52.474" v="1293" actId="478"/>
          <ac:spMkLst>
            <pc:docMk/>
            <pc:sldMk cId="2633347940" sldId="256"/>
            <ac:spMk id="17" creationId="{00000000-0000-0000-0000-000000000000}"/>
          </ac:spMkLst>
        </pc:spChg>
        <pc:spChg chg="add del">
          <ac:chgData name="Chittaranjan Hens" userId="6fc03958433e8a43" providerId="LiveId" clId="{2791953A-569C-4581-A5F2-161E885C8B9E}" dt="2023-01-07T07:30:52.474" v="1293" actId="478"/>
          <ac:spMkLst>
            <pc:docMk/>
            <pc:sldMk cId="2633347940" sldId="256"/>
            <ac:spMk id="22" creationId="{00000000-0000-0000-0000-000000000000}"/>
          </ac:spMkLst>
        </pc:spChg>
        <pc:spChg chg="add del">
          <ac:chgData name="Chittaranjan Hens" userId="6fc03958433e8a43" providerId="LiveId" clId="{2791953A-569C-4581-A5F2-161E885C8B9E}" dt="2023-01-07T07:30:52.474" v="1293" actId="478"/>
          <ac:spMkLst>
            <pc:docMk/>
            <pc:sldMk cId="2633347940" sldId="256"/>
            <ac:spMk id="23" creationId="{00000000-0000-0000-0000-000000000000}"/>
          </ac:spMkLst>
        </pc:spChg>
        <pc:picChg chg="add del mod ord">
          <ac:chgData name="Chittaranjan Hens" userId="6fc03958433e8a43" providerId="LiveId" clId="{2791953A-569C-4581-A5F2-161E885C8B9E}" dt="2023-01-07T07:30:46.513" v="1292" actId="478"/>
          <ac:picMkLst>
            <pc:docMk/>
            <pc:sldMk cId="2633347940" sldId="256"/>
            <ac:picMk id="4" creationId="{96D3FBB0-D960-5A16-D10C-F9BA35E36E86}"/>
          </ac:picMkLst>
        </pc:picChg>
        <pc:picChg chg="add del">
          <ac:chgData name="Chittaranjan Hens" userId="6fc03958433e8a43" providerId="LiveId" clId="{2791953A-569C-4581-A5F2-161E885C8B9E}" dt="2023-01-07T07:30:52.474" v="1293" actId="478"/>
          <ac:picMkLst>
            <pc:docMk/>
            <pc:sldMk cId="2633347940" sldId="256"/>
            <ac:picMk id="3075" creationId="{00000000-0000-0000-0000-000000000000}"/>
          </ac:picMkLst>
        </pc:picChg>
      </pc:sldChg>
      <pc:sldChg chg="addSp modSp del mod">
        <pc:chgData name="Chittaranjan Hens" userId="6fc03958433e8a43" providerId="LiveId" clId="{2791953A-569C-4581-A5F2-161E885C8B9E}" dt="2023-01-04T11:25:01.228" v="85" actId="47"/>
        <pc:sldMkLst>
          <pc:docMk/>
          <pc:sldMk cId="0" sldId="261"/>
        </pc:sldMkLst>
        <pc:spChg chg="mod">
          <ac:chgData name="Chittaranjan Hens" userId="6fc03958433e8a43" providerId="LiveId" clId="{2791953A-569C-4581-A5F2-161E885C8B9E}" dt="2023-01-04T11:24:54.981" v="84" actId="255"/>
          <ac:spMkLst>
            <pc:docMk/>
            <pc:sldMk cId="0" sldId="261"/>
            <ac:spMk id="3" creationId="{00000000-0000-0000-0000-000000000000}"/>
          </ac:spMkLst>
        </pc:spChg>
        <pc:spChg chg="mod">
          <ac:chgData name="Chittaranjan Hens" userId="6fc03958433e8a43" providerId="LiveId" clId="{2791953A-569C-4581-A5F2-161E885C8B9E}" dt="2023-01-04T11:23:17.937" v="76" actId="1076"/>
          <ac:spMkLst>
            <pc:docMk/>
            <pc:sldMk cId="0" sldId="261"/>
            <ac:spMk id="5" creationId="{00000000-0000-0000-0000-000000000000}"/>
          </ac:spMkLst>
        </pc:spChg>
        <pc:spChg chg="mod">
          <ac:chgData name="Chittaranjan Hens" userId="6fc03958433e8a43" providerId="LiveId" clId="{2791953A-569C-4581-A5F2-161E885C8B9E}" dt="2023-01-04T11:22:55.098" v="68" actId="1076"/>
          <ac:spMkLst>
            <pc:docMk/>
            <pc:sldMk cId="0" sldId="261"/>
            <ac:spMk id="6" creationId="{00000000-0000-0000-0000-000000000000}"/>
          </ac:spMkLst>
        </pc:spChg>
        <pc:picChg chg="add mod ord">
          <ac:chgData name="Chittaranjan Hens" userId="6fc03958433e8a43" providerId="LiveId" clId="{2791953A-569C-4581-A5F2-161E885C8B9E}" dt="2023-01-04T11:21:40.470" v="45" actId="167"/>
          <ac:picMkLst>
            <pc:docMk/>
            <pc:sldMk cId="0" sldId="261"/>
            <ac:picMk id="2" creationId="{8E2E03CC-A7F6-0CBD-8B2E-473D3290D223}"/>
          </ac:picMkLst>
        </pc:picChg>
        <pc:picChg chg="mod">
          <ac:chgData name="Chittaranjan Hens" userId="6fc03958433e8a43" providerId="LiveId" clId="{2791953A-569C-4581-A5F2-161E885C8B9E}" dt="2023-01-04T11:22:52.453" v="67" actId="1076"/>
          <ac:picMkLst>
            <pc:docMk/>
            <pc:sldMk cId="0" sldId="261"/>
            <ac:picMk id="1027" creationId="{00000000-0000-0000-0000-000000000000}"/>
          </ac:picMkLst>
        </pc:picChg>
      </pc:sldChg>
      <pc:sldChg chg="addSp delSp modSp mod">
        <pc:chgData name="Chittaranjan Hens" userId="6fc03958433e8a43" providerId="LiveId" clId="{2791953A-569C-4581-A5F2-161E885C8B9E}" dt="2023-01-07T09:34:01.311" v="1907" actId="1076"/>
        <pc:sldMkLst>
          <pc:docMk/>
          <pc:sldMk cId="0" sldId="262"/>
        </pc:sldMkLst>
        <pc:spChg chg="add mod">
          <ac:chgData name="Chittaranjan Hens" userId="6fc03958433e8a43" providerId="LiveId" clId="{2791953A-569C-4581-A5F2-161E885C8B9E}" dt="2023-01-07T07:39:26.695" v="1669"/>
          <ac:spMkLst>
            <pc:docMk/>
            <pc:sldMk cId="0" sldId="262"/>
            <ac:spMk id="2" creationId="{7CAF960E-8E35-04C9-45B2-574A22C68552}"/>
          </ac:spMkLst>
        </pc:spChg>
        <pc:spChg chg="mod">
          <ac:chgData name="Chittaranjan Hens" userId="6fc03958433e8a43" providerId="LiveId" clId="{2791953A-569C-4581-A5F2-161E885C8B9E}" dt="2023-01-04T11:28:10.670" v="159" actId="207"/>
          <ac:spMkLst>
            <pc:docMk/>
            <pc:sldMk cId="0" sldId="262"/>
            <ac:spMk id="3" creationId="{00000000-0000-0000-0000-000000000000}"/>
          </ac:spMkLst>
        </pc:spChg>
        <pc:spChg chg="mod">
          <ac:chgData name="Chittaranjan Hens" userId="6fc03958433e8a43" providerId="LiveId" clId="{2791953A-569C-4581-A5F2-161E885C8B9E}" dt="2023-01-04T11:34:20.327" v="265" actId="1076"/>
          <ac:spMkLst>
            <pc:docMk/>
            <pc:sldMk cId="0" sldId="262"/>
            <ac:spMk id="5" creationId="{00000000-0000-0000-0000-000000000000}"/>
          </ac:spMkLst>
        </pc:spChg>
        <pc:spChg chg="mod">
          <ac:chgData name="Chittaranjan Hens" userId="6fc03958433e8a43" providerId="LiveId" clId="{2791953A-569C-4581-A5F2-161E885C8B9E}" dt="2023-01-07T09:34:01.311" v="1907" actId="1076"/>
          <ac:spMkLst>
            <pc:docMk/>
            <pc:sldMk cId="0" sldId="262"/>
            <ac:spMk id="8" creationId="{00000000-0000-0000-0000-000000000000}"/>
          </ac:spMkLst>
        </pc:spChg>
        <pc:picChg chg="add del mod ord">
          <ac:chgData name="Chittaranjan Hens" userId="6fc03958433e8a43" providerId="LiveId" clId="{2791953A-569C-4581-A5F2-161E885C8B9E}" dt="2023-01-04T11:33:03.139" v="243" actId="478"/>
          <ac:picMkLst>
            <pc:docMk/>
            <pc:sldMk cId="0" sldId="262"/>
            <ac:picMk id="2" creationId="{48C886EE-B692-B2DC-EE69-EEABF8A7870A}"/>
          </ac:picMkLst>
        </pc:picChg>
        <pc:picChg chg="mod">
          <ac:chgData name="Chittaranjan Hens" userId="6fc03958433e8a43" providerId="LiveId" clId="{2791953A-569C-4581-A5F2-161E885C8B9E}" dt="2023-01-04T11:30:31.260" v="197"/>
          <ac:picMkLst>
            <pc:docMk/>
            <pc:sldMk cId="0" sldId="262"/>
            <ac:picMk id="4" creationId="{00000000-0000-0000-0000-000000000000}"/>
          </ac:picMkLst>
        </pc:picChg>
        <pc:picChg chg="add mod ord">
          <ac:chgData name="Chittaranjan Hens" userId="6fc03958433e8a43" providerId="LiveId" clId="{2791953A-569C-4581-A5F2-161E885C8B9E}" dt="2023-01-04T11:33:11.267" v="245" actId="167"/>
          <ac:picMkLst>
            <pc:docMk/>
            <pc:sldMk cId="0" sldId="262"/>
            <ac:picMk id="7" creationId="{D445956C-1C88-59D7-7FD0-1359575FCC1F}"/>
          </ac:picMkLst>
        </pc:picChg>
      </pc:sldChg>
      <pc:sldChg chg="addSp delSp modSp mod">
        <pc:chgData name="Chittaranjan Hens" userId="6fc03958433e8a43" providerId="LiveId" clId="{2791953A-569C-4581-A5F2-161E885C8B9E}" dt="2023-01-07T10:00:13.585" v="2034" actId="14100"/>
        <pc:sldMkLst>
          <pc:docMk/>
          <pc:sldMk cId="0" sldId="263"/>
        </pc:sldMkLst>
        <pc:spChg chg="mod">
          <ac:chgData name="Chittaranjan Hens" userId="6fc03958433e8a43" providerId="LiveId" clId="{2791953A-569C-4581-A5F2-161E885C8B9E}" dt="2023-01-04T11:29:41.040" v="192" actId="20577"/>
          <ac:spMkLst>
            <pc:docMk/>
            <pc:sldMk cId="0" sldId="263"/>
            <ac:spMk id="3" creationId="{00000000-0000-0000-0000-000000000000}"/>
          </ac:spMkLst>
        </pc:spChg>
        <pc:spChg chg="mod">
          <ac:chgData name="Chittaranjan Hens" userId="6fc03958433e8a43" providerId="LiveId" clId="{2791953A-569C-4581-A5F2-161E885C8B9E}" dt="2023-01-04T11:27:07.131" v="124" actId="2711"/>
          <ac:spMkLst>
            <pc:docMk/>
            <pc:sldMk cId="0" sldId="263"/>
            <ac:spMk id="7" creationId="{00000000-0000-0000-0000-000000000000}"/>
          </ac:spMkLst>
        </pc:spChg>
        <pc:spChg chg="del mod">
          <ac:chgData name="Chittaranjan Hens" userId="6fc03958433e8a43" providerId="LiveId" clId="{2791953A-569C-4581-A5F2-161E885C8B9E}" dt="2023-01-04T11:29:52.400" v="194" actId="478"/>
          <ac:spMkLst>
            <pc:docMk/>
            <pc:sldMk cId="0" sldId="263"/>
            <ac:spMk id="10" creationId="{00000000-0000-0000-0000-000000000000}"/>
          </ac:spMkLst>
        </pc:spChg>
        <pc:spChg chg="mod">
          <ac:chgData name="Chittaranjan Hens" userId="6fc03958433e8a43" providerId="LiveId" clId="{2791953A-569C-4581-A5F2-161E885C8B9E}" dt="2023-01-07T10:00:13.585" v="2034" actId="14100"/>
          <ac:spMkLst>
            <pc:docMk/>
            <pc:sldMk cId="0" sldId="263"/>
            <ac:spMk id="11" creationId="{00000000-0000-0000-0000-000000000000}"/>
          </ac:spMkLst>
        </pc:spChg>
        <pc:picChg chg="add del mod ord">
          <ac:chgData name="Chittaranjan Hens" userId="6fc03958433e8a43" providerId="LiveId" clId="{2791953A-569C-4581-A5F2-161E885C8B9E}" dt="2023-01-04T11:32:56.374" v="240" actId="478"/>
          <ac:picMkLst>
            <pc:docMk/>
            <pc:sldMk cId="0" sldId="263"/>
            <ac:picMk id="2" creationId="{91363193-2895-5228-158E-D37DE1E822F1}"/>
          </ac:picMkLst>
        </pc:picChg>
        <pc:picChg chg="add mod ord">
          <ac:chgData name="Chittaranjan Hens" userId="6fc03958433e8a43" providerId="LiveId" clId="{2791953A-569C-4581-A5F2-161E885C8B9E}" dt="2023-01-04T11:32:59.552" v="242" actId="167"/>
          <ac:picMkLst>
            <pc:docMk/>
            <pc:sldMk cId="0" sldId="263"/>
            <ac:picMk id="4" creationId="{81885428-14D3-495E-6867-A2F4B853B9E7}"/>
          </ac:picMkLst>
        </pc:picChg>
        <pc:picChg chg="del mod">
          <ac:chgData name="Chittaranjan Hens" userId="6fc03958433e8a43" providerId="LiveId" clId="{2791953A-569C-4581-A5F2-161E885C8B9E}" dt="2023-01-04T11:29:52.400" v="194" actId="478"/>
          <ac:picMkLst>
            <pc:docMk/>
            <pc:sldMk cId="0" sldId="263"/>
            <ac:picMk id="9" creationId="{00000000-0000-0000-0000-000000000000}"/>
          </ac:picMkLst>
        </pc:picChg>
        <pc:picChg chg="mod">
          <ac:chgData name="Chittaranjan Hens" userId="6fc03958433e8a43" providerId="LiveId" clId="{2791953A-569C-4581-A5F2-161E885C8B9E}" dt="2023-01-04T11:29:37.648" v="191" actId="1076"/>
          <ac:picMkLst>
            <pc:docMk/>
            <pc:sldMk cId="0" sldId="263"/>
            <ac:picMk id="1030" creationId="{00000000-0000-0000-0000-000000000000}"/>
          </ac:picMkLst>
        </pc:picChg>
      </pc:sldChg>
      <pc:sldChg chg="addSp delSp modSp del mod">
        <pc:chgData name="Chittaranjan Hens" userId="6fc03958433e8a43" providerId="LiveId" clId="{2791953A-569C-4581-A5F2-161E885C8B9E}" dt="2023-01-04T11:31:04.275" v="204" actId="47"/>
        <pc:sldMkLst>
          <pc:docMk/>
          <pc:sldMk cId="0" sldId="264"/>
        </pc:sldMkLst>
        <pc:spChg chg="mod">
          <ac:chgData name="Chittaranjan Hens" userId="6fc03958433e8a43" providerId="LiveId" clId="{2791953A-569C-4581-A5F2-161E885C8B9E}" dt="2023-01-04T11:25:24.584" v="91" actId="1076"/>
          <ac:spMkLst>
            <pc:docMk/>
            <pc:sldMk cId="0" sldId="264"/>
            <ac:spMk id="7" creationId="{00000000-0000-0000-0000-000000000000}"/>
          </ac:spMkLst>
        </pc:spChg>
        <pc:spChg chg="mod">
          <ac:chgData name="Chittaranjan Hens" userId="6fc03958433e8a43" providerId="LiveId" clId="{2791953A-569C-4581-A5F2-161E885C8B9E}" dt="2023-01-04T11:25:28.491" v="92" actId="1076"/>
          <ac:spMkLst>
            <pc:docMk/>
            <pc:sldMk cId="0" sldId="264"/>
            <ac:spMk id="10" creationId="{00000000-0000-0000-0000-000000000000}"/>
          </ac:spMkLst>
        </pc:spChg>
        <pc:picChg chg="add mod">
          <ac:chgData name="Chittaranjan Hens" userId="6fc03958433e8a43" providerId="LiveId" clId="{2791953A-569C-4581-A5F2-161E885C8B9E}" dt="2023-01-04T11:30:48.108" v="203" actId="1076"/>
          <ac:picMkLst>
            <pc:docMk/>
            <pc:sldMk cId="0" sldId="264"/>
            <ac:picMk id="2" creationId="{11A58788-1471-6121-3A36-CE2CB6990B0E}"/>
          </ac:picMkLst>
        </pc:picChg>
        <pc:picChg chg="del mod">
          <ac:chgData name="Chittaranjan Hens" userId="6fc03958433e8a43" providerId="LiveId" clId="{2791953A-569C-4581-A5F2-161E885C8B9E}" dt="2023-01-04T11:30:45.320" v="201" actId="478"/>
          <ac:picMkLst>
            <pc:docMk/>
            <pc:sldMk cId="0" sldId="264"/>
            <ac:picMk id="9" creationId="{00000000-0000-0000-0000-000000000000}"/>
          </ac:picMkLst>
        </pc:picChg>
        <pc:picChg chg="mod">
          <ac:chgData name="Chittaranjan Hens" userId="6fc03958433e8a43" providerId="LiveId" clId="{2791953A-569C-4581-A5F2-161E885C8B9E}" dt="2023-01-04T11:25:21.394" v="90" actId="1076"/>
          <ac:picMkLst>
            <pc:docMk/>
            <pc:sldMk cId="0" sldId="264"/>
            <ac:picMk id="1030" creationId="{00000000-0000-0000-0000-000000000000}"/>
          </ac:picMkLst>
        </pc:picChg>
      </pc:sldChg>
      <pc:sldChg chg="addSp modSp del mod">
        <pc:chgData name="Chittaranjan Hens" userId="6fc03958433e8a43" providerId="LiveId" clId="{2791953A-569C-4581-A5F2-161E885C8B9E}" dt="2023-01-07T07:36:55.527" v="1640" actId="2696"/>
        <pc:sldMkLst>
          <pc:docMk/>
          <pc:sldMk cId="0" sldId="265"/>
        </pc:sldMkLst>
        <pc:spChg chg="mod">
          <ac:chgData name="Chittaranjan Hens" userId="6fc03958433e8a43" providerId="LiveId" clId="{2791953A-569C-4581-A5F2-161E885C8B9E}" dt="2023-01-07T06:14:14.506" v="1056" actId="14100"/>
          <ac:spMkLst>
            <pc:docMk/>
            <pc:sldMk cId="0" sldId="265"/>
            <ac:spMk id="9" creationId="{00000000-0000-0000-0000-000000000000}"/>
          </ac:spMkLst>
        </pc:spChg>
        <pc:picChg chg="add mod ord">
          <ac:chgData name="Chittaranjan Hens" userId="6fc03958433e8a43" providerId="LiveId" clId="{2791953A-569C-4581-A5F2-161E885C8B9E}" dt="2023-01-04T11:40:23.836" v="348" actId="167"/>
          <ac:picMkLst>
            <pc:docMk/>
            <pc:sldMk cId="0" sldId="265"/>
            <ac:picMk id="2" creationId="{1B3C7E57-5E2F-E17A-9DFF-7E5787F2B78A}"/>
          </ac:picMkLst>
        </pc:picChg>
        <pc:picChg chg="mod">
          <ac:chgData name="Chittaranjan Hens" userId="6fc03958433e8a43" providerId="LiveId" clId="{2791953A-569C-4581-A5F2-161E885C8B9E}" dt="2023-01-04T11:40:43.191" v="358" actId="1076"/>
          <ac:picMkLst>
            <pc:docMk/>
            <pc:sldMk cId="0" sldId="265"/>
            <ac:picMk id="2053" creationId="{00000000-0000-0000-0000-000000000000}"/>
          </ac:picMkLst>
        </pc:picChg>
        <pc:picChg chg="mod">
          <ac:chgData name="Chittaranjan Hens" userId="6fc03958433e8a43" providerId="LiveId" clId="{2791953A-569C-4581-A5F2-161E885C8B9E}" dt="2023-01-04T11:40:44.818" v="359" actId="1076"/>
          <ac:picMkLst>
            <pc:docMk/>
            <pc:sldMk cId="0" sldId="265"/>
            <ac:picMk id="2054" creationId="{00000000-0000-0000-0000-000000000000}"/>
          </ac:picMkLst>
        </pc:picChg>
      </pc:sldChg>
      <pc:sldChg chg="addSp modSp del mod">
        <pc:chgData name="Chittaranjan Hens" userId="6fc03958433e8a43" providerId="LiveId" clId="{2791953A-569C-4581-A5F2-161E885C8B9E}" dt="2023-01-07T07:36:55.527" v="1640" actId="2696"/>
        <pc:sldMkLst>
          <pc:docMk/>
          <pc:sldMk cId="0" sldId="267"/>
        </pc:sldMkLst>
        <pc:spChg chg="mod">
          <ac:chgData name="Chittaranjan Hens" userId="6fc03958433e8a43" providerId="LiveId" clId="{2791953A-569C-4581-A5F2-161E885C8B9E}" dt="2023-01-07T06:13:44.638" v="1049" actId="1076"/>
          <ac:spMkLst>
            <pc:docMk/>
            <pc:sldMk cId="0" sldId="267"/>
            <ac:spMk id="2" creationId="{00000000-0000-0000-0000-000000000000}"/>
          </ac:spMkLst>
        </pc:spChg>
        <pc:spChg chg="mod">
          <ac:chgData name="Chittaranjan Hens" userId="6fc03958433e8a43" providerId="LiveId" clId="{2791953A-569C-4581-A5F2-161E885C8B9E}" dt="2023-01-07T06:13:50.789" v="1051" actId="14100"/>
          <ac:spMkLst>
            <pc:docMk/>
            <pc:sldMk cId="0" sldId="267"/>
            <ac:spMk id="3" creationId="{00000000-0000-0000-0000-000000000000}"/>
          </ac:spMkLst>
        </pc:spChg>
        <pc:spChg chg="mod">
          <ac:chgData name="Chittaranjan Hens" userId="6fc03958433e8a43" providerId="LiveId" clId="{2791953A-569C-4581-A5F2-161E885C8B9E}" dt="2023-01-04T11:35:12.820" v="279" actId="1076"/>
          <ac:spMkLst>
            <pc:docMk/>
            <pc:sldMk cId="0" sldId="267"/>
            <ac:spMk id="11" creationId="{00000000-0000-0000-0000-000000000000}"/>
          </ac:spMkLst>
        </pc:spChg>
        <pc:picChg chg="add mod ord">
          <ac:chgData name="Chittaranjan Hens" userId="6fc03958433e8a43" providerId="LiveId" clId="{2791953A-569C-4581-A5F2-161E885C8B9E}" dt="2023-01-07T06:13:40.065" v="1048" actId="14100"/>
          <ac:picMkLst>
            <pc:docMk/>
            <pc:sldMk cId="0" sldId="267"/>
            <ac:picMk id="4" creationId="{BD912DC8-6C07-B323-87FF-BA6D5B187BFC}"/>
          </ac:picMkLst>
        </pc:picChg>
      </pc:sldChg>
      <pc:sldChg chg="addSp modSp add mod">
        <pc:chgData name="Chittaranjan Hens" userId="6fc03958433e8a43" providerId="LiveId" clId="{2791953A-569C-4581-A5F2-161E885C8B9E}" dt="2023-01-07T07:50:16.013" v="1855" actId="20577"/>
        <pc:sldMkLst>
          <pc:docMk/>
          <pc:sldMk cId="1014746960" sldId="268"/>
        </pc:sldMkLst>
        <pc:spChg chg="add mod">
          <ac:chgData name="Chittaranjan Hens" userId="6fc03958433e8a43" providerId="LiveId" clId="{2791953A-569C-4581-A5F2-161E885C8B9E}" dt="2023-01-07T07:50:16.013" v="1855" actId="20577"/>
          <ac:spMkLst>
            <pc:docMk/>
            <pc:sldMk cId="1014746960" sldId="268"/>
            <ac:spMk id="3" creationId="{BC0E6B84-663E-0AD0-2B4A-A6314DC8358F}"/>
          </ac:spMkLst>
        </pc:spChg>
        <pc:spChg chg="add mod">
          <ac:chgData name="Chittaranjan Hens" userId="6fc03958433e8a43" providerId="LiveId" clId="{2791953A-569C-4581-A5F2-161E885C8B9E}" dt="2023-01-07T13:05:16.341" v="3053" actId="1076"/>
          <ac:spMkLst>
            <pc:docMk/>
            <pc:sldMk cId="1014746960" sldId="268"/>
            <ac:spMk id="4" creationId="{E521A9FB-8CB1-21AA-D8A5-CE062A65F319}"/>
          </ac:spMkLst>
        </pc:spChg>
        <pc:spChg chg="mod">
          <ac:chgData name="Chittaranjan Hens" userId="6fc03958433e8a43" providerId="LiveId" clId="{2791953A-569C-4581-A5F2-161E885C8B9E}" dt="2023-01-04T11:31:55.945" v="228" actId="26606"/>
          <ac:spMkLst>
            <pc:docMk/>
            <pc:sldMk cId="1014746960" sldId="268"/>
            <ac:spMk id="10" creationId="{00000000-0000-0000-0000-000000000000}"/>
          </ac:spMkLst>
        </pc:spChg>
        <pc:spChg chg="add del">
          <ac:chgData name="Chittaranjan Hens" userId="6fc03958433e8a43" providerId="LiveId" clId="{2791953A-569C-4581-A5F2-161E885C8B9E}" dt="2023-01-04T11:31:55.945" v="228" actId="26606"/>
          <ac:spMkLst>
            <pc:docMk/>
            <pc:sldMk cId="1014746960" sldId="268"/>
            <ac:spMk id="4108" creationId="{E1750109-3B91-4506-B997-0CD8E35A1488}"/>
          </ac:spMkLst>
        </pc:spChg>
        <pc:spChg chg="add del">
          <ac:chgData name="Chittaranjan Hens" userId="6fc03958433e8a43" providerId="LiveId" clId="{2791953A-569C-4581-A5F2-161E885C8B9E}" dt="2023-01-04T11:31:55.945" v="228" actId="26606"/>
          <ac:spMkLst>
            <pc:docMk/>
            <pc:sldMk cId="1014746960" sldId="268"/>
            <ac:spMk id="4110" creationId="{E72D8D1B-59F6-4FF3-8547-9BBB6129F2FA}"/>
          </ac:spMkLst>
        </pc:spChg>
        <pc:spChg chg="add del">
          <ac:chgData name="Chittaranjan Hens" userId="6fc03958433e8a43" providerId="LiveId" clId="{2791953A-569C-4581-A5F2-161E885C8B9E}" dt="2023-01-04T11:31:55.945" v="228" actId="26606"/>
          <ac:spMkLst>
            <pc:docMk/>
            <pc:sldMk cId="1014746960" sldId="268"/>
            <ac:spMk id="4112" creationId="{8FC8C21F-9484-4A71-ABFA-6C10682FAC3E}"/>
          </ac:spMkLst>
        </pc:spChg>
        <pc:spChg chg="add del">
          <ac:chgData name="Chittaranjan Hens" userId="6fc03958433e8a43" providerId="LiveId" clId="{2791953A-569C-4581-A5F2-161E885C8B9E}" dt="2023-01-04T11:31:55.945" v="228" actId="26606"/>
          <ac:spMkLst>
            <pc:docMk/>
            <pc:sldMk cId="1014746960" sldId="268"/>
            <ac:spMk id="4114" creationId="{2C444748-5A8D-4B53-89FE-42B455DFA2D1}"/>
          </ac:spMkLst>
        </pc:spChg>
        <pc:spChg chg="add del">
          <ac:chgData name="Chittaranjan Hens" userId="6fc03958433e8a43" providerId="LiveId" clId="{2791953A-569C-4581-A5F2-161E885C8B9E}" dt="2023-01-04T11:31:55.945" v="228" actId="26606"/>
          <ac:spMkLst>
            <pc:docMk/>
            <pc:sldMk cId="1014746960" sldId="268"/>
            <ac:spMk id="4116" creationId="{14044C96-7CFD-44DB-A579-D77B0D37C681}"/>
          </ac:spMkLst>
        </pc:spChg>
        <pc:picChg chg="mod">
          <ac:chgData name="Chittaranjan Hens" userId="6fc03958433e8a43" providerId="LiveId" clId="{2791953A-569C-4581-A5F2-161E885C8B9E}" dt="2023-01-07T07:49:31.741" v="1838" actId="1076"/>
          <ac:picMkLst>
            <pc:docMk/>
            <pc:sldMk cId="1014746960" sldId="268"/>
            <ac:picMk id="2" creationId="{3DB26314-56F3-829C-0995-91357DCDF889}"/>
          </ac:picMkLst>
        </pc:picChg>
        <pc:picChg chg="mod modCrop">
          <ac:chgData name="Chittaranjan Hens" userId="6fc03958433e8a43" providerId="LiveId" clId="{2791953A-569C-4581-A5F2-161E885C8B9E}" dt="2023-01-07T07:49:25.460" v="1836" actId="1076"/>
          <ac:picMkLst>
            <pc:docMk/>
            <pc:sldMk cId="1014746960" sldId="268"/>
            <ac:picMk id="4099" creationId="{00000000-0000-0000-0000-000000000000}"/>
          </ac:picMkLst>
        </pc:picChg>
        <pc:picChg chg="mod">
          <ac:chgData name="Chittaranjan Hens" userId="6fc03958433e8a43" providerId="LiveId" clId="{2791953A-569C-4581-A5F2-161E885C8B9E}" dt="2023-01-07T07:49:23.496" v="1835" actId="1076"/>
          <ac:picMkLst>
            <pc:docMk/>
            <pc:sldMk cId="1014746960" sldId="268"/>
            <ac:picMk id="4102" creationId="{00000000-0000-0000-0000-000000000000}"/>
          </ac:picMkLst>
        </pc:picChg>
        <pc:picChg chg="mod">
          <ac:chgData name="Chittaranjan Hens" userId="6fc03958433e8a43" providerId="LiveId" clId="{2791953A-569C-4581-A5F2-161E885C8B9E}" dt="2023-01-07T07:49:35.842" v="1839" actId="14100"/>
          <ac:picMkLst>
            <pc:docMk/>
            <pc:sldMk cId="1014746960" sldId="268"/>
            <ac:picMk id="4103" creationId="{00000000-0000-0000-0000-000000000000}"/>
          </ac:picMkLst>
        </pc:picChg>
      </pc:sldChg>
      <pc:sldChg chg="addSp delSp modSp mod">
        <pc:chgData name="Chittaranjan Hens" userId="6fc03958433e8a43" providerId="LiveId" clId="{2791953A-569C-4581-A5F2-161E885C8B9E}" dt="2023-01-07T11:56:36.338" v="2717" actId="1035"/>
        <pc:sldMkLst>
          <pc:docMk/>
          <pc:sldMk cId="0" sldId="270"/>
        </pc:sldMkLst>
        <pc:spChg chg="mod">
          <ac:chgData name="Chittaranjan Hens" userId="6fc03958433e8a43" providerId="LiveId" clId="{2791953A-569C-4581-A5F2-161E885C8B9E}" dt="2023-01-06T19:23:32.950" v="918" actId="115"/>
          <ac:spMkLst>
            <pc:docMk/>
            <pc:sldMk cId="0" sldId="270"/>
            <ac:spMk id="3" creationId="{00000000-0000-0000-0000-000000000000}"/>
          </ac:spMkLst>
        </pc:spChg>
        <pc:spChg chg="mod">
          <ac:chgData name="Chittaranjan Hens" userId="6fc03958433e8a43" providerId="LiveId" clId="{2791953A-569C-4581-A5F2-161E885C8B9E}" dt="2023-01-07T10:00:44.752" v="2041" actId="122"/>
          <ac:spMkLst>
            <pc:docMk/>
            <pc:sldMk cId="0" sldId="270"/>
            <ac:spMk id="4" creationId="{00000000-0000-0000-0000-000000000000}"/>
          </ac:spMkLst>
        </pc:spChg>
        <pc:spChg chg="add mod">
          <ac:chgData name="Chittaranjan Hens" userId="6fc03958433e8a43" providerId="LiveId" clId="{2791953A-569C-4581-A5F2-161E885C8B9E}" dt="2023-01-06T19:21:52.538" v="909" actId="114"/>
          <ac:spMkLst>
            <pc:docMk/>
            <pc:sldMk cId="0" sldId="270"/>
            <ac:spMk id="7" creationId="{04572715-AF3B-5963-89F9-7B7DF0DEFAA9}"/>
          </ac:spMkLst>
        </pc:spChg>
        <pc:picChg chg="add mod ord">
          <ac:chgData name="Chittaranjan Hens" userId="6fc03958433e8a43" providerId="LiveId" clId="{2791953A-569C-4581-A5F2-161E885C8B9E}" dt="2023-01-04T12:03:31.380" v="584" actId="1076"/>
          <ac:picMkLst>
            <pc:docMk/>
            <pc:sldMk cId="0" sldId="270"/>
            <ac:picMk id="2" creationId="{71E1503B-6615-B2AB-52C3-D115D8481BA8}"/>
          </ac:picMkLst>
        </pc:picChg>
        <pc:picChg chg="add mod">
          <ac:chgData name="Chittaranjan Hens" userId="6fc03958433e8a43" providerId="LiveId" clId="{2791953A-569C-4581-A5F2-161E885C8B9E}" dt="2023-01-07T11:56:36.338" v="2717" actId="1035"/>
          <ac:picMkLst>
            <pc:docMk/>
            <pc:sldMk cId="0" sldId="270"/>
            <ac:picMk id="6" creationId="{213462ED-514F-6772-D8EC-79F3BCE7AD99}"/>
          </ac:picMkLst>
        </pc:picChg>
        <pc:picChg chg="del mod">
          <ac:chgData name="Chittaranjan Hens" userId="6fc03958433e8a43" providerId="LiveId" clId="{2791953A-569C-4581-A5F2-161E885C8B9E}" dt="2023-01-06T11:49:09.993" v="857" actId="478"/>
          <ac:picMkLst>
            <pc:docMk/>
            <pc:sldMk cId="0" sldId="270"/>
            <ac:picMk id="1027" creationId="{00000000-0000-0000-0000-000000000000}"/>
          </ac:picMkLst>
        </pc:picChg>
      </pc:sldChg>
      <pc:sldChg chg="addSp modSp del mod">
        <pc:chgData name="Chittaranjan Hens" userId="6fc03958433e8a43" providerId="LiveId" clId="{2791953A-569C-4581-A5F2-161E885C8B9E}" dt="2023-01-04T11:48:09.709" v="457" actId="47"/>
        <pc:sldMkLst>
          <pc:docMk/>
          <pc:sldMk cId="0" sldId="271"/>
        </pc:sldMkLst>
        <pc:spChg chg="add mod">
          <ac:chgData name="Chittaranjan Hens" userId="6fc03958433e8a43" providerId="LiveId" clId="{2791953A-569C-4581-A5F2-161E885C8B9E}" dt="2023-01-04T11:44:29.619" v="417" actId="20577"/>
          <ac:spMkLst>
            <pc:docMk/>
            <pc:sldMk cId="0" sldId="271"/>
            <ac:spMk id="4" creationId="{CCCA8A31-A425-805B-7E82-14BF6F08B0E6}"/>
          </ac:spMkLst>
        </pc:spChg>
        <pc:spChg chg="mod">
          <ac:chgData name="Chittaranjan Hens" userId="6fc03958433e8a43" providerId="LiveId" clId="{2791953A-569C-4581-A5F2-161E885C8B9E}" dt="2023-01-04T11:44:44.618" v="419" actId="6549"/>
          <ac:spMkLst>
            <pc:docMk/>
            <pc:sldMk cId="0" sldId="271"/>
            <ac:spMk id="7" creationId="{00000000-0000-0000-0000-000000000000}"/>
          </ac:spMkLst>
        </pc:spChg>
        <pc:picChg chg="add mod ord">
          <ac:chgData name="Chittaranjan Hens" userId="6fc03958433e8a43" providerId="LiveId" clId="{2791953A-569C-4581-A5F2-161E885C8B9E}" dt="2023-01-04T11:40:53.843" v="361" actId="167"/>
          <ac:picMkLst>
            <pc:docMk/>
            <pc:sldMk cId="0" sldId="271"/>
            <ac:picMk id="3" creationId="{9645F0C6-7614-4E94-CA73-EA70AF900FC6}"/>
          </ac:picMkLst>
        </pc:picChg>
      </pc:sldChg>
      <pc:sldChg chg="addSp modSp del mod">
        <pc:chgData name="Chittaranjan Hens" userId="6fc03958433e8a43" providerId="LiveId" clId="{2791953A-569C-4581-A5F2-161E885C8B9E}" dt="2023-01-04T11:54:17.451" v="503" actId="47"/>
        <pc:sldMkLst>
          <pc:docMk/>
          <pc:sldMk cId="0" sldId="272"/>
        </pc:sldMkLst>
        <pc:spChg chg="mod">
          <ac:chgData name="Chittaranjan Hens" userId="6fc03958433e8a43" providerId="LiveId" clId="{2791953A-569C-4581-A5F2-161E885C8B9E}" dt="2023-01-04T11:41:35.118" v="369" actId="1076"/>
          <ac:spMkLst>
            <pc:docMk/>
            <pc:sldMk cId="0" sldId="272"/>
            <ac:spMk id="7" creationId="{00000000-0000-0000-0000-000000000000}"/>
          </ac:spMkLst>
        </pc:spChg>
        <pc:picChg chg="add mod ord">
          <ac:chgData name="Chittaranjan Hens" userId="6fc03958433e8a43" providerId="LiveId" clId="{2791953A-569C-4581-A5F2-161E885C8B9E}" dt="2023-01-04T11:41:30.275" v="368" actId="167"/>
          <ac:picMkLst>
            <pc:docMk/>
            <pc:sldMk cId="0" sldId="272"/>
            <ac:picMk id="2" creationId="{5A91400E-15DA-A0A5-1F71-44BF11C9492A}"/>
          </ac:picMkLst>
        </pc:picChg>
        <pc:picChg chg="mod">
          <ac:chgData name="Chittaranjan Hens" userId="6fc03958433e8a43" providerId="LiveId" clId="{2791953A-569C-4581-A5F2-161E885C8B9E}" dt="2023-01-04T11:41:20.094" v="366" actId="1076"/>
          <ac:picMkLst>
            <pc:docMk/>
            <pc:sldMk cId="0" sldId="272"/>
            <ac:picMk id="3075" creationId="{00000000-0000-0000-0000-000000000000}"/>
          </ac:picMkLst>
        </pc:picChg>
      </pc:sldChg>
      <pc:sldChg chg="addSp modSp add del mod modAnim">
        <pc:chgData name="Chittaranjan Hens" userId="6fc03958433e8a43" providerId="LiveId" clId="{2791953A-569C-4581-A5F2-161E885C8B9E}" dt="2023-01-07T06:17:41.778" v="1109" actId="2696"/>
        <pc:sldMkLst>
          <pc:docMk/>
          <pc:sldMk cId="0" sldId="273"/>
        </pc:sldMkLst>
        <pc:spChg chg="mod">
          <ac:chgData name="Chittaranjan Hens" userId="6fc03958433e8a43" providerId="LiveId" clId="{2791953A-569C-4581-A5F2-161E885C8B9E}" dt="2023-01-07T06:16:58.998" v="1098" actId="1076"/>
          <ac:spMkLst>
            <pc:docMk/>
            <pc:sldMk cId="0" sldId="273"/>
            <ac:spMk id="2" creationId="{00000000-0000-0000-0000-000000000000}"/>
          </ac:spMkLst>
        </pc:spChg>
        <pc:spChg chg="mod">
          <ac:chgData name="Chittaranjan Hens" userId="6fc03958433e8a43" providerId="LiveId" clId="{2791953A-569C-4581-A5F2-161E885C8B9E}" dt="2023-01-07T06:17:01.598" v="1099" actId="1076"/>
          <ac:spMkLst>
            <pc:docMk/>
            <pc:sldMk cId="0" sldId="273"/>
            <ac:spMk id="3" creationId="{00000000-0000-0000-0000-000000000000}"/>
          </ac:spMkLst>
        </pc:spChg>
        <pc:picChg chg="add mod ord">
          <ac:chgData name="Chittaranjan Hens" userId="6fc03958433e8a43" providerId="LiveId" clId="{2791953A-569C-4581-A5F2-161E885C8B9E}" dt="2023-01-04T12:10:02.075" v="680" actId="207"/>
          <ac:picMkLst>
            <pc:docMk/>
            <pc:sldMk cId="0" sldId="273"/>
            <ac:picMk id="5" creationId="{C9F4D3A7-0764-C980-E44C-074F8B19A91D}"/>
          </ac:picMkLst>
        </pc:picChg>
      </pc:sldChg>
      <pc:sldChg chg="modSp add del mod">
        <pc:chgData name="Chittaranjan Hens" userId="6fc03958433e8a43" providerId="LiveId" clId="{2791953A-569C-4581-A5F2-161E885C8B9E}" dt="2023-01-07T06:18:16.309" v="1118" actId="47"/>
        <pc:sldMkLst>
          <pc:docMk/>
          <pc:sldMk cId="750698739" sldId="273"/>
        </pc:sldMkLst>
        <pc:spChg chg="mod">
          <ac:chgData name="Chittaranjan Hens" userId="6fc03958433e8a43" providerId="LiveId" clId="{2791953A-569C-4581-A5F2-161E885C8B9E}" dt="2023-01-07T06:17:57.055" v="1113" actId="14100"/>
          <ac:spMkLst>
            <pc:docMk/>
            <pc:sldMk cId="750698739" sldId="273"/>
            <ac:spMk id="3" creationId="{00000000-0000-0000-0000-000000000000}"/>
          </ac:spMkLst>
        </pc:spChg>
        <pc:picChg chg="mod">
          <ac:chgData name="Chittaranjan Hens" userId="6fc03958433e8a43" providerId="LiveId" clId="{2791953A-569C-4581-A5F2-161E885C8B9E}" dt="2023-01-07T06:17:52.024" v="1111" actId="14100"/>
          <ac:picMkLst>
            <pc:docMk/>
            <pc:sldMk cId="750698739" sldId="273"/>
            <ac:picMk id="5" creationId="{C9F4D3A7-0764-C980-E44C-074F8B19A91D}"/>
          </ac:picMkLst>
        </pc:picChg>
      </pc:sldChg>
      <pc:sldChg chg="add del ord">
        <pc:chgData name="Chittaranjan Hens" userId="6fc03958433e8a43" providerId="LiveId" clId="{2791953A-569C-4581-A5F2-161E885C8B9E}" dt="2023-01-07T06:17:31.865" v="1106"/>
        <pc:sldMkLst>
          <pc:docMk/>
          <pc:sldMk cId="2582202648" sldId="273"/>
        </pc:sldMkLst>
      </pc:sldChg>
      <pc:sldChg chg="addSp delSp modSp mod ord">
        <pc:chgData name="Chittaranjan Hens" userId="6fc03958433e8a43" providerId="LiveId" clId="{2791953A-569C-4581-A5F2-161E885C8B9E}" dt="2023-01-07T13:23:01.360" v="3143" actId="1076"/>
        <pc:sldMkLst>
          <pc:docMk/>
          <pc:sldMk cId="0" sldId="275"/>
        </pc:sldMkLst>
        <pc:spChg chg="mod">
          <ac:chgData name="Chittaranjan Hens" userId="6fc03958433e8a43" providerId="LiveId" clId="{2791953A-569C-4581-A5F2-161E885C8B9E}" dt="2023-01-04T12:02:26.143" v="557" actId="1076"/>
          <ac:spMkLst>
            <pc:docMk/>
            <pc:sldMk cId="0" sldId="275"/>
            <ac:spMk id="3" creationId="{00000000-0000-0000-0000-000000000000}"/>
          </ac:spMkLst>
        </pc:spChg>
        <pc:spChg chg="mod">
          <ac:chgData name="Chittaranjan Hens" userId="6fc03958433e8a43" providerId="LiveId" clId="{2791953A-569C-4581-A5F2-161E885C8B9E}" dt="2023-01-07T13:23:01.360" v="3143" actId="1076"/>
          <ac:spMkLst>
            <pc:docMk/>
            <pc:sldMk cId="0" sldId="275"/>
            <ac:spMk id="8" creationId="{00000000-0000-0000-0000-000000000000}"/>
          </ac:spMkLst>
        </pc:spChg>
        <pc:spChg chg="mod">
          <ac:chgData name="Chittaranjan Hens" userId="6fc03958433e8a43" providerId="LiveId" clId="{2791953A-569C-4581-A5F2-161E885C8B9E}" dt="2023-01-04T12:02:28.641" v="558" actId="1076"/>
          <ac:spMkLst>
            <pc:docMk/>
            <pc:sldMk cId="0" sldId="275"/>
            <ac:spMk id="10" creationId="{00000000-0000-0000-0000-000000000000}"/>
          </ac:spMkLst>
        </pc:spChg>
        <pc:picChg chg="add mod ord">
          <ac:chgData name="Chittaranjan Hens" userId="6fc03958433e8a43" providerId="LiveId" clId="{2791953A-569C-4581-A5F2-161E885C8B9E}" dt="2023-01-07T13:22:54.774" v="3142" actId="1076"/>
          <ac:picMkLst>
            <pc:docMk/>
            <pc:sldMk cId="0" sldId="275"/>
            <ac:picMk id="2" creationId="{C854D08E-2B90-E834-212E-A51A9DFBEF5D}"/>
          </ac:picMkLst>
        </pc:picChg>
        <pc:cxnChg chg="add del mod">
          <ac:chgData name="Chittaranjan Hens" userId="6fc03958433e8a43" providerId="LiveId" clId="{2791953A-569C-4581-A5F2-161E885C8B9E}" dt="2023-01-04T12:02:33.082" v="559" actId="1076"/>
          <ac:cxnSpMkLst>
            <pc:docMk/>
            <pc:sldMk cId="0" sldId="275"/>
            <ac:cxnSpMk id="5" creationId="{00000000-0000-0000-0000-000000000000}"/>
          </ac:cxnSpMkLst>
        </pc:cxnChg>
      </pc:sldChg>
      <pc:sldChg chg="addSp delSp modSp del mod">
        <pc:chgData name="Chittaranjan Hens" userId="6fc03958433e8a43" providerId="LiveId" clId="{2791953A-569C-4581-A5F2-161E885C8B9E}" dt="2023-01-07T11:04:53.618" v="2121" actId="478"/>
        <pc:sldMkLst>
          <pc:docMk/>
          <pc:sldMk cId="1968002152" sldId="276"/>
        </pc:sldMkLst>
        <pc:spChg chg="add mod">
          <ac:chgData name="Chittaranjan Hens" userId="6fc03958433e8a43" providerId="LiveId" clId="{2791953A-569C-4581-A5F2-161E885C8B9E}" dt="2023-01-07T10:00:03.022" v="2031" actId="14100"/>
          <ac:spMkLst>
            <pc:docMk/>
            <pc:sldMk cId="1968002152" sldId="276"/>
            <ac:spMk id="3" creationId="{11B13B69-AD84-EF38-A278-672F5A03502C}"/>
          </ac:spMkLst>
        </pc:spChg>
        <pc:spChg chg="del">
          <ac:chgData name="Chittaranjan Hens" userId="6fc03958433e8a43" providerId="LiveId" clId="{2791953A-569C-4581-A5F2-161E885C8B9E}" dt="2023-01-04T12:17:22.284" v="826" actId="478"/>
          <ac:spMkLst>
            <pc:docMk/>
            <pc:sldMk cId="1968002152" sldId="276"/>
            <ac:spMk id="4" creationId="{00000000-0000-0000-0000-000000000000}"/>
          </ac:spMkLst>
        </pc:spChg>
        <pc:spChg chg="del mod">
          <ac:chgData name="Chittaranjan Hens" userId="6fc03958433e8a43" providerId="LiveId" clId="{2791953A-569C-4581-A5F2-161E885C8B9E}" dt="2023-01-07T11:04:53.618" v="2121" actId="478"/>
          <ac:spMkLst>
            <pc:docMk/>
            <pc:sldMk cId="1968002152" sldId="276"/>
            <ac:spMk id="4" creationId="{52D42444-A41A-69D9-C6F7-929EE2229805}"/>
          </ac:spMkLst>
        </pc:spChg>
        <pc:spChg chg="mod">
          <ac:chgData name="Chittaranjan Hens" userId="6fc03958433e8a43" providerId="LiveId" clId="{2791953A-569C-4581-A5F2-161E885C8B9E}" dt="2023-01-04T12:17:35.668" v="845" actId="1076"/>
          <ac:spMkLst>
            <pc:docMk/>
            <pc:sldMk cId="1968002152" sldId="276"/>
            <ac:spMk id="5" creationId="{00000000-0000-0000-0000-000000000000}"/>
          </ac:spMkLst>
        </pc:spChg>
        <pc:picChg chg="add mod ord">
          <ac:chgData name="Chittaranjan Hens" userId="6fc03958433e8a43" providerId="LiveId" clId="{2791953A-569C-4581-A5F2-161E885C8B9E}" dt="2023-01-07T06:04:25.893" v="940" actId="14100"/>
          <ac:picMkLst>
            <pc:docMk/>
            <pc:sldMk cId="1968002152" sldId="276"/>
            <ac:picMk id="2" creationId="{5959D435-A427-1D1F-B994-56978A5DC80E}"/>
          </ac:picMkLst>
        </pc:picChg>
        <pc:picChg chg="mod">
          <ac:chgData name="Chittaranjan Hens" userId="6fc03958433e8a43" providerId="LiveId" clId="{2791953A-569C-4581-A5F2-161E885C8B9E}" dt="2023-01-06T11:41:44.793" v="851"/>
          <ac:picMkLst>
            <pc:docMk/>
            <pc:sldMk cId="1968002152" sldId="276"/>
            <ac:picMk id="6" creationId="{00000000-0000-0000-0000-000000000000}"/>
          </ac:picMkLst>
        </pc:picChg>
      </pc:sldChg>
      <pc:sldChg chg="addSp delSp modSp del mod">
        <pc:chgData name="Chittaranjan Hens" userId="6fc03958433e8a43" providerId="LiveId" clId="{2791953A-569C-4581-A5F2-161E885C8B9E}" dt="2023-01-04T12:08:12.537" v="668" actId="47"/>
        <pc:sldMkLst>
          <pc:docMk/>
          <pc:sldMk cId="0" sldId="277"/>
        </pc:sldMkLst>
        <pc:spChg chg="add mod">
          <ac:chgData name="Chittaranjan Hens" userId="6fc03958433e8a43" providerId="LiveId" clId="{2791953A-569C-4581-A5F2-161E885C8B9E}" dt="2023-01-04T12:08:10.296" v="667" actId="478"/>
          <ac:spMkLst>
            <pc:docMk/>
            <pc:sldMk cId="0" sldId="277"/>
            <ac:spMk id="3" creationId="{046AF252-EA31-425D-9BA8-C450284D3C17}"/>
          </ac:spMkLst>
        </pc:spChg>
        <pc:spChg chg="del">
          <ac:chgData name="Chittaranjan Hens" userId="6fc03958433e8a43" providerId="LiveId" clId="{2791953A-569C-4581-A5F2-161E885C8B9E}" dt="2023-01-04T12:08:10.296" v="667" actId="478"/>
          <ac:spMkLst>
            <pc:docMk/>
            <pc:sldMk cId="0" sldId="277"/>
            <ac:spMk id="4" creationId="{00000000-0000-0000-0000-000000000000}"/>
          </ac:spMkLst>
        </pc:spChg>
        <pc:spChg chg="add mod">
          <ac:chgData name="Chittaranjan Hens" userId="6fc03958433e8a43" providerId="LiveId" clId="{2791953A-569C-4581-A5F2-161E885C8B9E}" dt="2023-01-04T12:08:10.296" v="667" actId="478"/>
          <ac:spMkLst>
            <pc:docMk/>
            <pc:sldMk cId="0" sldId="277"/>
            <ac:spMk id="7" creationId="{4C0B7D59-24A4-F301-0B5D-0189A12AA817}"/>
          </ac:spMkLst>
        </pc:spChg>
        <pc:spChg chg="del mod">
          <ac:chgData name="Chittaranjan Hens" userId="6fc03958433e8a43" providerId="LiveId" clId="{2791953A-569C-4581-A5F2-161E885C8B9E}" dt="2023-01-04T12:08:10.296" v="667" actId="478"/>
          <ac:spMkLst>
            <pc:docMk/>
            <pc:sldMk cId="0" sldId="277"/>
            <ac:spMk id="5123" creationId="{00000000-0000-0000-0000-000000000000}"/>
          </ac:spMkLst>
        </pc:spChg>
      </pc:sldChg>
      <pc:sldChg chg="addSp delSp modSp mod modAnim">
        <pc:chgData name="Chittaranjan Hens" userId="6fc03958433e8a43" providerId="LiveId" clId="{2791953A-569C-4581-A5F2-161E885C8B9E}" dt="2023-01-07T09:38:49.271" v="1937" actId="732"/>
        <pc:sldMkLst>
          <pc:docMk/>
          <pc:sldMk cId="0" sldId="279"/>
        </pc:sldMkLst>
        <pc:spChg chg="mod">
          <ac:chgData name="Chittaranjan Hens" userId="6fc03958433e8a43" providerId="LiveId" clId="{2791953A-569C-4581-A5F2-161E885C8B9E}" dt="2023-01-07T09:38:27.661" v="1932" actId="6549"/>
          <ac:spMkLst>
            <pc:docMk/>
            <pc:sldMk cId="0" sldId="279"/>
            <ac:spMk id="3" creationId="{00000000-0000-0000-0000-000000000000}"/>
          </ac:spMkLst>
        </pc:spChg>
        <pc:spChg chg="add del mod">
          <ac:chgData name="Chittaranjan Hens" userId="6fc03958433e8a43" providerId="LiveId" clId="{2791953A-569C-4581-A5F2-161E885C8B9E}" dt="2023-01-07T09:38:39.122" v="1935" actId="1076"/>
          <ac:spMkLst>
            <pc:docMk/>
            <pc:sldMk cId="0" sldId="279"/>
            <ac:spMk id="4" creationId="{00000000-0000-0000-0000-000000000000}"/>
          </ac:spMkLst>
        </pc:spChg>
        <pc:spChg chg="del mod">
          <ac:chgData name="Chittaranjan Hens" userId="6fc03958433e8a43" providerId="LiveId" clId="{2791953A-569C-4581-A5F2-161E885C8B9E}" dt="2023-01-07T09:38:31.325" v="1933" actId="478"/>
          <ac:spMkLst>
            <pc:docMk/>
            <pc:sldMk cId="0" sldId="279"/>
            <ac:spMk id="6" creationId="{00000000-0000-0000-0000-000000000000}"/>
          </ac:spMkLst>
        </pc:spChg>
        <pc:picChg chg="add mod ord">
          <ac:chgData name="Chittaranjan Hens" userId="6fc03958433e8a43" providerId="LiveId" clId="{2791953A-569C-4581-A5F2-161E885C8B9E}" dt="2023-01-07T06:15:15.648" v="1071" actId="14100"/>
          <ac:picMkLst>
            <pc:docMk/>
            <pc:sldMk cId="0" sldId="279"/>
            <ac:picMk id="2" creationId="{F3B5EE51-3108-68A3-A8E9-00060A63D3C5}"/>
          </ac:picMkLst>
        </pc:picChg>
        <pc:picChg chg="mod modCrop">
          <ac:chgData name="Chittaranjan Hens" userId="6fc03958433e8a43" providerId="LiveId" clId="{2791953A-569C-4581-A5F2-161E885C8B9E}" dt="2023-01-07T09:38:49.271" v="1937" actId="732"/>
          <ac:picMkLst>
            <pc:docMk/>
            <pc:sldMk cId="0" sldId="279"/>
            <ac:picMk id="2052" creationId="{00000000-0000-0000-0000-000000000000}"/>
          </ac:picMkLst>
        </pc:picChg>
      </pc:sldChg>
      <pc:sldChg chg="addSp delSp modSp del mod">
        <pc:chgData name="Chittaranjan Hens" userId="6fc03958433e8a43" providerId="LiveId" clId="{2791953A-569C-4581-A5F2-161E885C8B9E}" dt="2023-01-07T06:10:53.420" v="993" actId="2696"/>
        <pc:sldMkLst>
          <pc:docMk/>
          <pc:sldMk cId="3531370644" sldId="281"/>
        </pc:sldMkLst>
        <pc:spChg chg="add mod">
          <ac:chgData name="Chittaranjan Hens" userId="6fc03958433e8a43" providerId="LiveId" clId="{2791953A-569C-4581-A5F2-161E885C8B9E}" dt="2023-01-04T12:15:32.721" v="792" actId="478"/>
          <ac:spMkLst>
            <pc:docMk/>
            <pc:sldMk cId="3531370644" sldId="281"/>
            <ac:spMk id="4" creationId="{CFCC2F65-6269-B41B-FF9B-190DF34C113A}"/>
          </ac:spMkLst>
        </pc:spChg>
        <pc:spChg chg="add mod">
          <ac:chgData name="Chittaranjan Hens" userId="6fc03958433e8a43" providerId="LiveId" clId="{2791953A-569C-4581-A5F2-161E885C8B9E}" dt="2023-01-04T12:15:51.014" v="795"/>
          <ac:spMkLst>
            <pc:docMk/>
            <pc:sldMk cId="3531370644" sldId="281"/>
            <ac:spMk id="6" creationId="{49F3A15C-851F-0ECF-DF1E-7D8A693094EA}"/>
          </ac:spMkLst>
        </pc:spChg>
        <pc:spChg chg="del mod">
          <ac:chgData name="Chittaranjan Hens" userId="6fc03958433e8a43" providerId="LiveId" clId="{2791953A-569C-4581-A5F2-161E885C8B9E}" dt="2023-01-04T12:15:32.721" v="792" actId="478"/>
          <ac:spMkLst>
            <pc:docMk/>
            <pc:sldMk cId="3531370644" sldId="281"/>
            <ac:spMk id="48130" creationId="{00000000-0000-0000-0000-000000000000}"/>
          </ac:spMkLst>
        </pc:spChg>
        <pc:spChg chg="mod">
          <ac:chgData name="Chittaranjan Hens" userId="6fc03958433e8a43" providerId="LiveId" clId="{2791953A-569C-4581-A5F2-161E885C8B9E}" dt="2023-01-04T12:15:14.056" v="785" actId="1076"/>
          <ac:spMkLst>
            <pc:docMk/>
            <pc:sldMk cId="3531370644" sldId="281"/>
            <ac:spMk id="48131" creationId="{00000000-0000-0000-0000-000000000000}"/>
          </ac:spMkLst>
        </pc:spChg>
        <pc:picChg chg="add del mod ord">
          <ac:chgData name="Chittaranjan Hens" userId="6fc03958433e8a43" providerId="LiveId" clId="{2791953A-569C-4581-A5F2-161E885C8B9E}" dt="2023-01-04T12:15:22.216" v="788" actId="478"/>
          <ac:picMkLst>
            <pc:docMk/>
            <pc:sldMk cId="3531370644" sldId="281"/>
            <ac:picMk id="2" creationId="{BEFBC75A-C382-CD42-7191-409555BF3744}"/>
          </ac:picMkLst>
        </pc:picChg>
        <pc:picChg chg="mod">
          <ac:chgData name="Chittaranjan Hens" userId="6fc03958433e8a43" providerId="LiveId" clId="{2791953A-569C-4581-A5F2-161E885C8B9E}" dt="2023-01-06T11:42:05.233" v="853"/>
          <ac:picMkLst>
            <pc:docMk/>
            <pc:sldMk cId="3531370644" sldId="281"/>
            <ac:picMk id="48132" creationId="{00000000-0000-0000-0000-000000000000}"/>
          </ac:picMkLst>
        </pc:picChg>
      </pc:sldChg>
      <pc:sldChg chg="addSp delSp modSp del mod setBg setClrOvrMap">
        <pc:chgData name="Chittaranjan Hens" userId="6fc03958433e8a43" providerId="LiveId" clId="{2791953A-569C-4581-A5F2-161E885C8B9E}" dt="2023-01-07T06:10:53.420" v="993" actId="2696"/>
        <pc:sldMkLst>
          <pc:docMk/>
          <pc:sldMk cId="4017558480" sldId="282"/>
        </pc:sldMkLst>
        <pc:spChg chg="add mod">
          <ac:chgData name="Chittaranjan Hens" userId="6fc03958433e8a43" providerId="LiveId" clId="{2791953A-569C-4581-A5F2-161E885C8B9E}" dt="2023-01-07T06:42:54.889" v="1248" actId="478"/>
          <ac:spMkLst>
            <pc:docMk/>
            <pc:sldMk cId="4017558480" sldId="282"/>
            <ac:spMk id="4" creationId="{A8BA9C02-AE87-1749-B4AC-218CFF34730C}"/>
          </ac:spMkLst>
        </pc:spChg>
        <pc:spChg chg="mod">
          <ac:chgData name="Chittaranjan Hens" userId="6fc03958433e8a43" providerId="LiveId" clId="{2791953A-569C-4581-A5F2-161E885C8B9E}" dt="2023-01-04T12:12:40.330" v="725" actId="26606"/>
          <ac:spMkLst>
            <pc:docMk/>
            <pc:sldMk cId="4017558480" sldId="282"/>
            <ac:spMk id="5" creationId="{00000000-0000-0000-0000-000000000000}"/>
          </ac:spMkLst>
        </pc:spChg>
        <pc:spChg chg="mod ord">
          <ac:chgData name="Chittaranjan Hens" userId="6fc03958433e8a43" providerId="LiveId" clId="{2791953A-569C-4581-A5F2-161E885C8B9E}" dt="2023-01-04T12:12:40.330" v="725" actId="26606"/>
          <ac:spMkLst>
            <pc:docMk/>
            <pc:sldMk cId="4017558480" sldId="282"/>
            <ac:spMk id="6" creationId="{00000000-0000-0000-0000-000000000000}"/>
          </ac:spMkLst>
        </pc:spChg>
        <pc:spChg chg="add mod">
          <ac:chgData name="Chittaranjan Hens" userId="6fc03958433e8a43" providerId="LiveId" clId="{2791953A-569C-4581-A5F2-161E885C8B9E}" dt="2023-01-07T06:42:55.587" v="1249"/>
          <ac:spMkLst>
            <pc:docMk/>
            <pc:sldMk cId="4017558480" sldId="282"/>
            <ac:spMk id="7" creationId="{E7F3245F-5238-4620-8EB2-692B2E5764BC}"/>
          </ac:spMkLst>
        </pc:spChg>
        <pc:spChg chg="mod ord">
          <ac:chgData name="Chittaranjan Hens" userId="6fc03958433e8a43" providerId="LiveId" clId="{2791953A-569C-4581-A5F2-161E885C8B9E}" dt="2023-01-07T06:04:10.180" v="938" actId="14100"/>
          <ac:spMkLst>
            <pc:docMk/>
            <pc:sldMk cId="4017558480" sldId="282"/>
            <ac:spMk id="13315" creationId="{00000000-0000-0000-0000-000000000000}"/>
          </ac:spMkLst>
        </pc:spChg>
        <pc:spChg chg="add del">
          <ac:chgData name="Chittaranjan Hens" userId="6fc03958433e8a43" providerId="LiveId" clId="{2791953A-569C-4581-A5F2-161E885C8B9E}" dt="2023-01-04T12:12:35.065" v="721" actId="26606"/>
          <ac:spMkLst>
            <pc:docMk/>
            <pc:sldMk cId="4017558480" sldId="282"/>
            <ac:spMk id="13318" creationId="{352BEC0E-22F8-46D0-9632-375DB541B06C}"/>
          </ac:spMkLst>
        </pc:spChg>
        <pc:spChg chg="add del">
          <ac:chgData name="Chittaranjan Hens" userId="6fc03958433e8a43" providerId="LiveId" clId="{2791953A-569C-4581-A5F2-161E885C8B9E}" dt="2023-01-04T12:12:35.065" v="721" actId="26606"/>
          <ac:spMkLst>
            <pc:docMk/>
            <pc:sldMk cId="4017558480" sldId="282"/>
            <ac:spMk id="13319" creationId="{3FCFB1DE-0B7E-48CC-BA90-B2AB0889F9D6}"/>
          </ac:spMkLst>
        </pc:spChg>
        <pc:spChg chg="add del">
          <ac:chgData name="Chittaranjan Hens" userId="6fc03958433e8a43" providerId="LiveId" clId="{2791953A-569C-4581-A5F2-161E885C8B9E}" dt="2023-01-04T12:12:27.875" v="719" actId="26606"/>
          <ac:spMkLst>
            <pc:docMk/>
            <pc:sldMk cId="4017558480" sldId="282"/>
            <ac:spMk id="13321" creationId="{1DCD4319-21CA-4165-A08D-D1E05DC378D3}"/>
          </ac:spMkLst>
        </pc:spChg>
        <pc:spChg chg="add del">
          <ac:chgData name="Chittaranjan Hens" userId="6fc03958433e8a43" providerId="LiveId" clId="{2791953A-569C-4581-A5F2-161E885C8B9E}" dt="2023-01-04T12:12:37.747" v="723" actId="26606"/>
          <ac:spMkLst>
            <pc:docMk/>
            <pc:sldMk cId="4017558480" sldId="282"/>
            <ac:spMk id="13322" creationId="{68A4132F-DEC6-4332-A00C-A11AD4519B6C}"/>
          </ac:spMkLst>
        </pc:spChg>
        <pc:spChg chg="add del">
          <ac:chgData name="Chittaranjan Hens" userId="6fc03958433e8a43" providerId="LiveId" clId="{2791953A-569C-4581-A5F2-161E885C8B9E}" dt="2023-01-04T12:12:27.875" v="719" actId="26606"/>
          <ac:spMkLst>
            <pc:docMk/>
            <pc:sldMk cId="4017558480" sldId="282"/>
            <ac:spMk id="13323" creationId="{3CD1EA40-7116-4FCB-9369-70F29FAA91EC}"/>
          </ac:spMkLst>
        </pc:spChg>
        <pc:spChg chg="add del">
          <ac:chgData name="Chittaranjan Hens" userId="6fc03958433e8a43" providerId="LiveId" clId="{2791953A-569C-4581-A5F2-161E885C8B9E}" dt="2023-01-04T12:12:37.747" v="723" actId="26606"/>
          <ac:spMkLst>
            <pc:docMk/>
            <pc:sldMk cId="4017558480" sldId="282"/>
            <ac:spMk id="13324" creationId="{9B38642C-62C4-4E31-A5D3-BB1DD8CA3942}"/>
          </ac:spMkLst>
        </pc:spChg>
        <pc:spChg chg="add del">
          <ac:chgData name="Chittaranjan Hens" userId="6fc03958433e8a43" providerId="LiveId" clId="{2791953A-569C-4581-A5F2-161E885C8B9E}" dt="2023-01-04T12:12:27.875" v="719" actId="26606"/>
          <ac:spMkLst>
            <pc:docMk/>
            <pc:sldMk cId="4017558480" sldId="282"/>
            <ac:spMk id="13325" creationId="{BF647E38-F93D-4661-8D77-CE13EEB65B5A}"/>
          </ac:spMkLst>
        </pc:spChg>
        <pc:spChg chg="add del">
          <ac:chgData name="Chittaranjan Hens" userId="6fc03958433e8a43" providerId="LiveId" clId="{2791953A-569C-4581-A5F2-161E885C8B9E}" dt="2023-01-04T12:12:37.747" v="723" actId="26606"/>
          <ac:spMkLst>
            <pc:docMk/>
            <pc:sldMk cId="4017558480" sldId="282"/>
            <ac:spMk id="13326" creationId="{A9F66240-8C38-4069-A5C9-2D3FCD97EDAD}"/>
          </ac:spMkLst>
        </pc:spChg>
        <pc:spChg chg="add del">
          <ac:chgData name="Chittaranjan Hens" userId="6fc03958433e8a43" providerId="LiveId" clId="{2791953A-569C-4581-A5F2-161E885C8B9E}" dt="2023-01-04T12:12:40.330" v="725" actId="26606"/>
          <ac:spMkLst>
            <pc:docMk/>
            <pc:sldMk cId="4017558480" sldId="282"/>
            <ac:spMk id="13348" creationId="{1DCD4319-21CA-4165-A08D-D1E05DC378D3}"/>
          </ac:spMkLst>
        </pc:spChg>
        <pc:spChg chg="add del">
          <ac:chgData name="Chittaranjan Hens" userId="6fc03958433e8a43" providerId="LiveId" clId="{2791953A-569C-4581-A5F2-161E885C8B9E}" dt="2023-01-04T12:12:27.875" v="719" actId="26606"/>
          <ac:spMkLst>
            <pc:docMk/>
            <pc:sldMk cId="4017558480" sldId="282"/>
            <ac:spMk id="13349" creationId="{D6C80E47-971C-437F-B030-191115B01D68}"/>
          </ac:spMkLst>
        </pc:spChg>
        <pc:spChg chg="add del">
          <ac:chgData name="Chittaranjan Hens" userId="6fc03958433e8a43" providerId="LiveId" clId="{2791953A-569C-4581-A5F2-161E885C8B9E}" dt="2023-01-04T12:12:40.330" v="725" actId="26606"/>
          <ac:spMkLst>
            <pc:docMk/>
            <pc:sldMk cId="4017558480" sldId="282"/>
            <ac:spMk id="13350" creationId="{3CD1EA40-7116-4FCB-9369-70F29FAA91EC}"/>
          </ac:spMkLst>
        </pc:spChg>
        <pc:spChg chg="add del">
          <ac:chgData name="Chittaranjan Hens" userId="6fc03958433e8a43" providerId="LiveId" clId="{2791953A-569C-4581-A5F2-161E885C8B9E}" dt="2023-01-04T12:12:40.330" v="725" actId="26606"/>
          <ac:spMkLst>
            <pc:docMk/>
            <pc:sldMk cId="4017558480" sldId="282"/>
            <ac:spMk id="13351" creationId="{BF647E38-F93D-4661-8D77-CE13EEB65B5A}"/>
          </ac:spMkLst>
        </pc:spChg>
        <pc:spChg chg="add del">
          <ac:chgData name="Chittaranjan Hens" userId="6fc03958433e8a43" providerId="LiveId" clId="{2791953A-569C-4581-A5F2-161E885C8B9E}" dt="2023-01-04T12:12:40.330" v="725" actId="26606"/>
          <ac:spMkLst>
            <pc:docMk/>
            <pc:sldMk cId="4017558480" sldId="282"/>
            <ac:spMk id="13353" creationId="{D6C80E47-971C-437F-B030-191115B01D68}"/>
          </ac:spMkLst>
        </pc:spChg>
        <pc:grpChg chg="add del">
          <ac:chgData name="Chittaranjan Hens" userId="6fc03958433e8a43" providerId="LiveId" clId="{2791953A-569C-4581-A5F2-161E885C8B9E}" dt="2023-01-04T12:12:27.875" v="719" actId="26606"/>
          <ac:grpSpMkLst>
            <pc:docMk/>
            <pc:sldMk cId="4017558480" sldId="282"/>
            <ac:grpSpMk id="13327" creationId="{71669B06-C46A-44F5-8C95-4AA9C87956A9}"/>
          </ac:grpSpMkLst>
        </pc:grpChg>
        <pc:grpChg chg="add del">
          <ac:chgData name="Chittaranjan Hens" userId="6fc03958433e8a43" providerId="LiveId" clId="{2791953A-569C-4581-A5F2-161E885C8B9E}" dt="2023-01-04T12:12:40.330" v="725" actId="26606"/>
          <ac:grpSpMkLst>
            <pc:docMk/>
            <pc:sldMk cId="4017558480" sldId="282"/>
            <ac:grpSpMk id="13352" creationId="{71669B06-C46A-44F5-8C95-4AA9C87956A9}"/>
          </ac:grpSpMkLst>
        </pc:grpChg>
        <pc:picChg chg="add mod ord">
          <ac:chgData name="Chittaranjan Hens" userId="6fc03958433e8a43" providerId="LiveId" clId="{2791953A-569C-4581-A5F2-161E885C8B9E}" dt="2023-01-07T06:02:34.272" v="927" actId="14100"/>
          <ac:picMkLst>
            <pc:docMk/>
            <pc:sldMk cId="4017558480" sldId="282"/>
            <ac:picMk id="2" creationId="{5A4B4CAA-ADDE-B317-FA5F-731B8F7FF214}"/>
          </ac:picMkLst>
        </pc:picChg>
        <pc:picChg chg="del mod ord">
          <ac:chgData name="Chittaranjan Hens" userId="6fc03958433e8a43" providerId="LiveId" clId="{2791953A-569C-4581-A5F2-161E885C8B9E}" dt="2023-01-04T12:12:54.891" v="727" actId="478"/>
          <ac:picMkLst>
            <pc:docMk/>
            <pc:sldMk cId="4017558480" sldId="282"/>
            <ac:picMk id="13316" creationId="{00000000-0000-0000-0000-000000000000}"/>
          </ac:picMkLst>
        </pc:picChg>
      </pc:sldChg>
      <pc:sldChg chg="addSp delSp modSp del mod">
        <pc:chgData name="Chittaranjan Hens" userId="6fc03958433e8a43" providerId="LiveId" clId="{2791953A-569C-4581-A5F2-161E885C8B9E}" dt="2023-01-07T11:27:51.171" v="2381" actId="1076"/>
        <pc:sldMkLst>
          <pc:docMk/>
          <pc:sldMk cId="3678232167" sldId="284"/>
        </pc:sldMkLst>
        <pc:spChg chg="add del mod">
          <ac:chgData name="Chittaranjan Hens" userId="6fc03958433e8a43" providerId="LiveId" clId="{2791953A-569C-4581-A5F2-161E885C8B9E}" dt="2023-01-04T12:16:00.538" v="797" actId="21"/>
          <ac:spMkLst>
            <pc:docMk/>
            <pc:sldMk cId="3678232167" sldId="284"/>
            <ac:spMk id="2" creationId="{268D3D38-F282-D1FA-E86E-76D218404760}"/>
          </ac:spMkLst>
        </pc:spChg>
        <pc:spChg chg="add del mod">
          <ac:chgData name="Chittaranjan Hens" userId="6fc03958433e8a43" providerId="LiveId" clId="{2791953A-569C-4581-A5F2-161E885C8B9E}" dt="2023-01-04T12:16:08.489" v="799" actId="478"/>
          <ac:spMkLst>
            <pc:docMk/>
            <pc:sldMk cId="3678232167" sldId="284"/>
            <ac:spMk id="4" creationId="{1E2996BE-2108-9FE8-429B-E635C02E38F0}"/>
          </ac:spMkLst>
        </pc:spChg>
        <pc:spChg chg="add mod">
          <ac:chgData name="Chittaranjan Hens" userId="6fc03958433e8a43" providerId="LiveId" clId="{2791953A-569C-4581-A5F2-161E885C8B9E}" dt="2023-01-07T09:59:54.207" v="2030" actId="14100"/>
          <ac:spMkLst>
            <pc:docMk/>
            <pc:sldMk cId="3678232167" sldId="284"/>
            <ac:spMk id="5" creationId="{271FF043-BBB3-7059-EAB3-8D3E89EBD9C5}"/>
          </ac:spMkLst>
        </pc:spChg>
        <pc:spChg chg="add del mod">
          <ac:chgData name="Chittaranjan Hens" userId="6fc03958433e8a43" providerId="LiveId" clId="{2791953A-569C-4581-A5F2-161E885C8B9E}" dt="2023-01-04T12:16:33.851" v="814"/>
          <ac:spMkLst>
            <pc:docMk/>
            <pc:sldMk cId="3678232167" sldId="284"/>
            <ac:spMk id="7" creationId="{FA363758-670B-AE09-4864-3A8B7EE0D62F}"/>
          </ac:spMkLst>
        </pc:spChg>
        <pc:spChg chg="del">
          <ac:chgData name="Chittaranjan Hens" userId="6fc03958433e8a43" providerId="LiveId" clId="{2791953A-569C-4581-A5F2-161E885C8B9E}" dt="2023-01-04T12:16:05.668" v="798" actId="478"/>
          <ac:spMkLst>
            <pc:docMk/>
            <pc:sldMk cId="3678232167" sldId="284"/>
            <ac:spMk id="15362" creationId="{00000000-0000-0000-0000-000000000000}"/>
          </ac:spMkLst>
        </pc:spChg>
        <pc:spChg chg="mod">
          <ac:chgData name="Chittaranjan Hens" userId="6fc03958433e8a43" providerId="LiveId" clId="{2791953A-569C-4581-A5F2-161E885C8B9E}" dt="2023-01-06T11:40:58.562" v="847" actId="2711"/>
          <ac:spMkLst>
            <pc:docMk/>
            <pc:sldMk cId="3678232167" sldId="284"/>
            <ac:spMk id="15363" creationId="{00000000-0000-0000-0000-000000000000}"/>
          </ac:spMkLst>
        </pc:spChg>
        <pc:spChg chg="mod">
          <ac:chgData name="Chittaranjan Hens" userId="6fc03958433e8a43" providerId="LiveId" clId="{2791953A-569C-4581-A5F2-161E885C8B9E}" dt="2023-01-06T11:41:04.860" v="848" actId="2711"/>
          <ac:spMkLst>
            <pc:docMk/>
            <pc:sldMk cId="3678232167" sldId="284"/>
            <ac:spMk id="15364" creationId="{00000000-0000-0000-0000-000000000000}"/>
          </ac:spMkLst>
        </pc:spChg>
        <pc:picChg chg="add mod ord">
          <ac:chgData name="Chittaranjan Hens" userId="6fc03958433e8a43" providerId="LiveId" clId="{2791953A-569C-4581-A5F2-161E885C8B9E}" dt="2023-01-07T11:27:51.171" v="2381" actId="1076"/>
          <ac:picMkLst>
            <pc:docMk/>
            <pc:sldMk cId="3678232167" sldId="284"/>
            <ac:picMk id="8" creationId="{ABEC2F79-E640-E915-EDA5-1E6D6C9FB304}"/>
          </ac:picMkLst>
        </pc:picChg>
        <pc:picChg chg="mod">
          <ac:chgData name="Chittaranjan Hens" userId="6fc03958433e8a43" providerId="LiveId" clId="{2791953A-569C-4581-A5F2-161E885C8B9E}" dt="2023-01-06T11:41:56.494" v="852"/>
          <ac:picMkLst>
            <pc:docMk/>
            <pc:sldMk cId="3678232167" sldId="284"/>
            <ac:picMk id="15365" creationId="{00000000-0000-0000-0000-000000000000}"/>
          </ac:picMkLst>
        </pc:picChg>
      </pc:sldChg>
      <pc:sldChg chg="addSp delSp modSp del mod">
        <pc:chgData name="Chittaranjan Hens" userId="6fc03958433e8a43" providerId="LiveId" clId="{2791953A-569C-4581-A5F2-161E885C8B9E}" dt="2023-01-07T06:10:53.420" v="993" actId="2696"/>
        <pc:sldMkLst>
          <pc:docMk/>
          <pc:sldMk cId="1056423807" sldId="286"/>
        </pc:sldMkLst>
        <pc:spChg chg="add del mod">
          <ac:chgData name="Chittaranjan Hens" userId="6fc03958433e8a43" providerId="LiveId" clId="{2791953A-569C-4581-A5F2-161E885C8B9E}" dt="2023-01-04T12:13:49.258" v="738" actId="478"/>
          <ac:spMkLst>
            <pc:docMk/>
            <pc:sldMk cId="1056423807" sldId="286"/>
            <ac:spMk id="3" creationId="{3937CA74-0043-57DE-29C9-DB9BC7BC78C6}"/>
          </ac:spMkLst>
        </pc:spChg>
        <pc:spChg chg="add mod">
          <ac:chgData name="Chittaranjan Hens" userId="6fc03958433e8a43" providerId="LiveId" clId="{2791953A-569C-4581-A5F2-161E885C8B9E}" dt="2023-01-04T12:15:42.435" v="794" actId="20577"/>
          <ac:spMkLst>
            <pc:docMk/>
            <pc:sldMk cId="1056423807" sldId="286"/>
            <ac:spMk id="5" creationId="{2C9ED826-5140-D8E8-7825-99A5A347917E}"/>
          </ac:spMkLst>
        </pc:spChg>
        <pc:spChg chg="del">
          <ac:chgData name="Chittaranjan Hens" userId="6fc03958433e8a43" providerId="LiveId" clId="{2791953A-569C-4581-A5F2-161E885C8B9E}" dt="2023-01-04T12:13:45.760" v="736" actId="478"/>
          <ac:spMkLst>
            <pc:docMk/>
            <pc:sldMk cId="1056423807" sldId="286"/>
            <ac:spMk id="14338" creationId="{00000000-0000-0000-0000-000000000000}"/>
          </ac:spMkLst>
        </pc:spChg>
        <pc:spChg chg="mod">
          <ac:chgData name="Chittaranjan Hens" userId="6fc03958433e8a43" providerId="LiveId" clId="{2791953A-569C-4581-A5F2-161E885C8B9E}" dt="2023-01-07T06:05:54.690" v="950" actId="6549"/>
          <ac:spMkLst>
            <pc:docMk/>
            <pc:sldMk cId="1056423807" sldId="286"/>
            <ac:spMk id="14339" creationId="{00000000-0000-0000-0000-000000000000}"/>
          </ac:spMkLst>
        </pc:spChg>
        <pc:picChg chg="add mod modCrop">
          <ac:chgData name="Chittaranjan Hens" userId="6fc03958433e8a43" providerId="LiveId" clId="{2791953A-569C-4581-A5F2-161E885C8B9E}" dt="2023-01-07T06:46:48.433" v="1250" actId="732"/>
          <ac:picMkLst>
            <pc:docMk/>
            <pc:sldMk cId="1056423807" sldId="286"/>
            <ac:picMk id="2" creationId="{EF368F5F-A854-2CA8-9234-FA8C323B1DF6}"/>
          </ac:picMkLst>
        </pc:picChg>
        <pc:picChg chg="add mod ord">
          <ac:chgData name="Chittaranjan Hens" userId="6fc03958433e8a43" providerId="LiveId" clId="{2791953A-569C-4581-A5F2-161E885C8B9E}" dt="2023-01-07T06:05:38.124" v="945" actId="14100"/>
          <ac:picMkLst>
            <pc:docMk/>
            <pc:sldMk cId="1056423807" sldId="286"/>
            <ac:picMk id="6" creationId="{82A56068-F125-3E13-7492-8527DB65A7FE}"/>
          </ac:picMkLst>
        </pc:picChg>
      </pc:sldChg>
      <pc:sldChg chg="modSp del mod">
        <pc:chgData name="Chittaranjan Hens" userId="6fc03958433e8a43" providerId="LiveId" clId="{2791953A-569C-4581-A5F2-161E885C8B9E}" dt="2023-01-07T07:32:15.845" v="1318" actId="20577"/>
        <pc:sldMkLst>
          <pc:docMk/>
          <pc:sldMk cId="2818536561" sldId="287"/>
        </pc:sldMkLst>
        <pc:spChg chg="del">
          <ac:chgData name="Chittaranjan Hens" userId="6fc03958433e8a43" providerId="LiveId" clId="{2791953A-569C-4581-A5F2-161E885C8B9E}" dt="2023-01-04T11:17:06.258" v="4" actId="478"/>
          <ac:spMkLst>
            <pc:docMk/>
            <pc:sldMk cId="2818536561" sldId="287"/>
            <ac:spMk id="3" creationId="{7C315467-5619-75DF-885F-788F35E03FFA}"/>
          </ac:spMkLst>
        </pc:spChg>
        <pc:spChg chg="add mod">
          <ac:chgData name="Chittaranjan Hens" userId="6fc03958433e8a43" providerId="LiveId" clId="{2791953A-569C-4581-A5F2-161E885C8B9E}" dt="2023-01-07T07:32:15.845" v="1318" actId="20577"/>
          <ac:spMkLst>
            <pc:docMk/>
            <pc:sldMk cId="2818536561" sldId="287"/>
            <ac:spMk id="4" creationId="{7C5F0D91-F484-67FF-9BC3-F2A658D32838}"/>
          </ac:spMkLst>
        </pc:spChg>
        <pc:spChg chg="add del mod">
          <ac:chgData name="Chittaranjan Hens" userId="6fc03958433e8a43" providerId="LiveId" clId="{2791953A-569C-4581-A5F2-161E885C8B9E}" dt="2023-01-04T11:17:55.952" v="18" actId="478"/>
          <ac:spMkLst>
            <pc:docMk/>
            <pc:sldMk cId="2818536561" sldId="287"/>
            <ac:spMk id="5" creationId="{987D9C80-BDC2-7215-083F-07C3409F3359}"/>
          </ac:spMkLst>
        </pc:spChg>
        <pc:spChg chg="del">
          <ac:chgData name="Chittaranjan Hens" userId="6fc03958433e8a43" providerId="LiveId" clId="{2791953A-569C-4581-A5F2-161E885C8B9E}" dt="2023-01-04T11:17:01.801" v="3"/>
          <ac:spMkLst>
            <pc:docMk/>
            <pc:sldMk cId="2818536561" sldId="287"/>
            <ac:spMk id="15" creationId="{8651CFA9-6065-4243-AC48-858E359780B1}"/>
          </ac:spMkLst>
        </pc:spChg>
        <pc:spChg chg="del">
          <ac:chgData name="Chittaranjan Hens" userId="6fc03958433e8a43" providerId="LiveId" clId="{2791953A-569C-4581-A5F2-161E885C8B9E}" dt="2023-01-04T11:17:01.801" v="3"/>
          <ac:spMkLst>
            <pc:docMk/>
            <pc:sldMk cId="2818536561" sldId="287"/>
            <ac:spMk id="17" creationId="{37962AE0-6A1C-4B76-9D52-10E5E6D7D3BB}"/>
          </ac:spMkLst>
        </pc:spChg>
        <pc:spChg chg="del">
          <ac:chgData name="Chittaranjan Hens" userId="6fc03958433e8a43" providerId="LiveId" clId="{2791953A-569C-4581-A5F2-161E885C8B9E}" dt="2023-01-04T11:17:01.801" v="3"/>
          <ac:spMkLst>
            <pc:docMk/>
            <pc:sldMk cId="2818536561" sldId="287"/>
            <ac:spMk id="19" creationId="{16E12301-1C96-4D15-9838-D5B894B22365}"/>
          </ac:spMkLst>
        </pc:spChg>
        <pc:grpChg chg="del">
          <ac:chgData name="Chittaranjan Hens" userId="6fc03958433e8a43" providerId="LiveId" clId="{2791953A-569C-4581-A5F2-161E885C8B9E}" dt="2023-01-04T11:17:01.801" v="3"/>
          <ac:grpSpMkLst>
            <pc:docMk/>
            <pc:sldMk cId="2818536561" sldId="287"/>
            <ac:grpSpMk id="39" creationId="{D7A5FD75-4B35-4162-9304-569491255811}"/>
          </ac:grpSpMkLst>
        </pc:grpChg>
        <pc:grpChg chg="del">
          <ac:chgData name="Chittaranjan Hens" userId="6fc03958433e8a43" providerId="LiveId" clId="{2791953A-569C-4581-A5F2-161E885C8B9E}" dt="2023-01-04T11:17:01.801" v="3"/>
          <ac:grpSpMkLst>
            <pc:docMk/>
            <pc:sldMk cId="2818536561" sldId="287"/>
            <ac:grpSpMk id="44" creationId="{34676384-D846-461C-B8F3-BDB849B4A408}"/>
          </ac:grpSpMkLst>
        </pc:grpChg>
        <pc:picChg chg="del mod">
          <ac:chgData name="Chittaranjan Hens" userId="6fc03958433e8a43" providerId="LiveId" clId="{2791953A-569C-4581-A5F2-161E885C8B9E}" dt="2023-01-04T11:33:40.001" v="253" actId="478"/>
          <ac:picMkLst>
            <pc:docMk/>
            <pc:sldMk cId="2818536561" sldId="287"/>
            <ac:picMk id="2" creationId="{7A203178-FCD0-FE85-57F7-D010564135A5}"/>
          </ac:picMkLst>
        </pc:picChg>
        <pc:picChg chg="add mod">
          <ac:chgData name="Chittaranjan Hens" userId="6fc03958433e8a43" providerId="LiveId" clId="{2791953A-569C-4581-A5F2-161E885C8B9E}" dt="2023-01-04T11:17:23.925" v="7" actId="1076"/>
          <ac:picMkLst>
            <pc:docMk/>
            <pc:sldMk cId="2818536561" sldId="287"/>
            <ac:picMk id="6" creationId="{9F4EC22D-4EA5-1F42-D2A4-377FFEB43CAB}"/>
          </ac:picMkLst>
        </pc:picChg>
        <pc:picChg chg="add mod">
          <ac:chgData name="Chittaranjan Hens" userId="6fc03958433e8a43" providerId="LiveId" clId="{2791953A-569C-4581-A5F2-161E885C8B9E}" dt="2023-01-04T11:17:23.925" v="7" actId="1076"/>
          <ac:picMkLst>
            <pc:docMk/>
            <pc:sldMk cId="2818536561" sldId="287"/>
            <ac:picMk id="7" creationId="{3CA558C9-F988-D1C3-D2C9-940F555ED430}"/>
          </ac:picMkLst>
        </pc:picChg>
        <pc:picChg chg="add mod">
          <ac:chgData name="Chittaranjan Hens" userId="6fc03958433e8a43" providerId="LiveId" clId="{2791953A-569C-4581-A5F2-161E885C8B9E}" dt="2023-01-04T11:33:49.836" v="256" actId="14100"/>
          <ac:picMkLst>
            <pc:docMk/>
            <pc:sldMk cId="2818536561" sldId="287"/>
            <ac:picMk id="8" creationId="{C6B9171F-C170-1D2C-4F97-A40B590E243F}"/>
          </ac:picMkLst>
        </pc:picChg>
        <pc:picChg chg="add mod">
          <ac:chgData name="Chittaranjan Hens" userId="6fc03958433e8a43" providerId="LiveId" clId="{2791953A-569C-4581-A5F2-161E885C8B9E}" dt="2023-01-04T11:17:23.925" v="7" actId="1076"/>
          <ac:picMkLst>
            <pc:docMk/>
            <pc:sldMk cId="2818536561" sldId="287"/>
            <ac:picMk id="9" creationId="{FBD688D2-A23B-449C-5AAC-59E8E9CF7113}"/>
          </ac:picMkLst>
        </pc:picChg>
        <pc:picChg chg="add mod ord">
          <ac:chgData name="Chittaranjan Hens" userId="6fc03958433e8a43" providerId="LiveId" clId="{2791953A-569C-4581-A5F2-161E885C8B9E}" dt="2023-01-04T11:33:43.322" v="255" actId="167"/>
          <ac:picMkLst>
            <pc:docMk/>
            <pc:sldMk cId="2818536561" sldId="287"/>
            <ac:picMk id="10" creationId="{4CED25B2-E3B4-057C-A82B-7A94B234189F}"/>
          </ac:picMkLst>
        </pc:picChg>
      </pc:sldChg>
      <pc:sldChg chg="addSp delSp modSp del mod">
        <pc:chgData name="Chittaranjan Hens" userId="6fc03958433e8a43" providerId="LiveId" clId="{2791953A-569C-4581-A5F2-161E885C8B9E}" dt="2023-01-07T06:09:28.031" v="981" actId="47"/>
        <pc:sldMkLst>
          <pc:docMk/>
          <pc:sldMk cId="0" sldId="288"/>
        </pc:sldMkLst>
        <pc:spChg chg="mod">
          <ac:chgData name="Chittaranjan Hens" userId="6fc03958433e8a43" providerId="LiveId" clId="{2791953A-569C-4581-A5F2-161E885C8B9E}" dt="2023-01-04T11:22:20.182" v="56" actId="1076"/>
          <ac:spMkLst>
            <pc:docMk/>
            <pc:sldMk cId="0" sldId="288"/>
            <ac:spMk id="5" creationId="{00000000-0000-0000-0000-000000000000}"/>
          </ac:spMkLst>
        </pc:spChg>
        <pc:spChg chg="mod">
          <ac:chgData name="Chittaranjan Hens" userId="6fc03958433e8a43" providerId="LiveId" clId="{2791953A-569C-4581-A5F2-161E885C8B9E}" dt="2023-01-04T11:27:48.394" v="148" actId="404"/>
          <ac:spMkLst>
            <pc:docMk/>
            <pc:sldMk cId="0" sldId="288"/>
            <ac:spMk id="8" creationId="{00000000-0000-0000-0000-000000000000}"/>
          </ac:spMkLst>
        </pc:spChg>
        <pc:spChg chg="mod">
          <ac:chgData name="Chittaranjan Hens" userId="6fc03958433e8a43" providerId="LiveId" clId="{2791953A-569C-4581-A5F2-161E885C8B9E}" dt="2023-01-04T11:27:52.247" v="153" actId="404"/>
          <ac:spMkLst>
            <pc:docMk/>
            <pc:sldMk cId="0" sldId="288"/>
            <ac:spMk id="9" creationId="{00000000-0000-0000-0000-000000000000}"/>
          </ac:spMkLst>
        </pc:spChg>
        <pc:spChg chg="mod">
          <ac:chgData name="Chittaranjan Hens" userId="6fc03958433e8a43" providerId="LiveId" clId="{2791953A-569C-4581-A5F2-161E885C8B9E}" dt="2023-01-04T11:27:56.229" v="158" actId="404"/>
          <ac:spMkLst>
            <pc:docMk/>
            <pc:sldMk cId="0" sldId="288"/>
            <ac:spMk id="10" creationId="{00000000-0000-0000-0000-000000000000}"/>
          </ac:spMkLst>
        </pc:spChg>
        <pc:picChg chg="add del mod ord">
          <ac:chgData name="Chittaranjan Hens" userId="6fc03958433e8a43" providerId="LiveId" clId="{2791953A-569C-4581-A5F2-161E885C8B9E}" dt="2023-01-04T11:33:25.583" v="247" actId="478"/>
          <ac:picMkLst>
            <pc:docMk/>
            <pc:sldMk cId="0" sldId="288"/>
            <ac:picMk id="2" creationId="{713E9092-C779-1F2F-EB6D-263361162DCE}"/>
          </ac:picMkLst>
        </pc:picChg>
        <pc:picChg chg="add mod ord">
          <ac:chgData name="Chittaranjan Hens" userId="6fc03958433e8a43" providerId="LiveId" clId="{2791953A-569C-4581-A5F2-161E885C8B9E}" dt="2023-01-04T11:33:28.670" v="249" actId="167"/>
          <ac:picMkLst>
            <pc:docMk/>
            <pc:sldMk cId="0" sldId="288"/>
            <ac:picMk id="3" creationId="{775A2016-3182-F278-9082-E8FEF795F66C}"/>
          </ac:picMkLst>
        </pc:picChg>
        <pc:picChg chg="mod">
          <ac:chgData name="Chittaranjan Hens" userId="6fc03958433e8a43" providerId="LiveId" clId="{2791953A-569C-4581-A5F2-161E885C8B9E}" dt="2023-01-04T11:19:51.988" v="42" actId="14100"/>
          <ac:picMkLst>
            <pc:docMk/>
            <pc:sldMk cId="0" sldId="288"/>
            <ac:picMk id="1026" creationId="{00000000-0000-0000-0000-000000000000}"/>
          </ac:picMkLst>
        </pc:picChg>
      </pc:sldChg>
      <pc:sldChg chg="del">
        <pc:chgData name="Chittaranjan Hens" userId="6fc03958433e8a43" providerId="LiveId" clId="{2791953A-569C-4581-A5F2-161E885C8B9E}" dt="2023-01-04T11:19:56.165" v="43" actId="47"/>
        <pc:sldMkLst>
          <pc:docMk/>
          <pc:sldMk cId="0" sldId="289"/>
        </pc:sldMkLst>
      </pc:sldChg>
      <pc:sldChg chg="addSp modSp mod">
        <pc:chgData name="Chittaranjan Hens" userId="6fc03958433e8a43" providerId="LiveId" clId="{2791953A-569C-4581-A5F2-161E885C8B9E}" dt="2023-01-07T06:16:26.264" v="1087" actId="14100"/>
        <pc:sldMkLst>
          <pc:docMk/>
          <pc:sldMk cId="0" sldId="290"/>
        </pc:sldMkLst>
        <pc:spChg chg="mod">
          <ac:chgData name="Chittaranjan Hens" userId="6fc03958433e8a43" providerId="LiveId" clId="{2791953A-569C-4581-A5F2-161E885C8B9E}" dt="2023-01-07T06:16:15.025" v="1084" actId="207"/>
          <ac:spMkLst>
            <pc:docMk/>
            <pc:sldMk cId="0" sldId="290"/>
            <ac:spMk id="6" creationId="{00000000-0000-0000-0000-000000000000}"/>
          </ac:spMkLst>
        </pc:spChg>
        <pc:spChg chg="mod">
          <ac:chgData name="Chittaranjan Hens" userId="6fc03958433e8a43" providerId="LiveId" clId="{2791953A-569C-4581-A5F2-161E885C8B9E}" dt="2023-01-04T12:06:29.811" v="633" actId="1076"/>
          <ac:spMkLst>
            <pc:docMk/>
            <pc:sldMk cId="0" sldId="290"/>
            <ac:spMk id="7" creationId="{00000000-0000-0000-0000-000000000000}"/>
          </ac:spMkLst>
        </pc:spChg>
        <pc:picChg chg="add mod ord">
          <ac:chgData name="Chittaranjan Hens" userId="6fc03958433e8a43" providerId="LiveId" clId="{2791953A-569C-4581-A5F2-161E885C8B9E}" dt="2023-01-07T06:16:18.378" v="1085" actId="14100"/>
          <ac:picMkLst>
            <pc:docMk/>
            <pc:sldMk cId="0" sldId="290"/>
            <ac:picMk id="2" creationId="{BDB9D41E-0A5C-CDDC-199C-8F3A90AFF1A8}"/>
          </ac:picMkLst>
        </pc:picChg>
        <pc:picChg chg="mod">
          <ac:chgData name="Chittaranjan Hens" userId="6fc03958433e8a43" providerId="LiveId" clId="{2791953A-569C-4581-A5F2-161E885C8B9E}" dt="2023-01-07T06:16:23.092" v="1086" actId="14100"/>
          <ac:picMkLst>
            <pc:docMk/>
            <pc:sldMk cId="0" sldId="290"/>
            <ac:picMk id="2050" creationId="{00000000-0000-0000-0000-000000000000}"/>
          </ac:picMkLst>
        </pc:picChg>
        <pc:picChg chg="mod">
          <ac:chgData name="Chittaranjan Hens" userId="6fc03958433e8a43" providerId="LiveId" clId="{2791953A-569C-4581-A5F2-161E885C8B9E}" dt="2023-01-07T06:16:26.264" v="1087" actId="14100"/>
          <ac:picMkLst>
            <pc:docMk/>
            <pc:sldMk cId="0" sldId="290"/>
            <ac:picMk id="2051" creationId="{00000000-0000-0000-0000-000000000000}"/>
          </ac:picMkLst>
        </pc:picChg>
      </pc:sldChg>
      <pc:sldChg chg="addSp delSp modSp mod">
        <pc:chgData name="Chittaranjan Hens" userId="6fc03958433e8a43" providerId="LiveId" clId="{2791953A-569C-4581-A5F2-161E885C8B9E}" dt="2023-01-07T07:46:26.999" v="1808" actId="478"/>
        <pc:sldMkLst>
          <pc:docMk/>
          <pc:sldMk cId="0" sldId="291"/>
        </pc:sldMkLst>
        <pc:spChg chg="del">
          <ac:chgData name="Chittaranjan Hens" userId="6fc03958433e8a43" providerId="LiveId" clId="{2791953A-569C-4581-A5F2-161E885C8B9E}" dt="2023-01-07T07:46:26.999" v="1808" actId="478"/>
          <ac:spMkLst>
            <pc:docMk/>
            <pc:sldMk cId="0" sldId="291"/>
            <ac:spMk id="5" creationId="{00000000-0000-0000-0000-000000000000}"/>
          </ac:spMkLst>
        </pc:spChg>
        <pc:spChg chg="mod">
          <ac:chgData name="Chittaranjan Hens" userId="6fc03958433e8a43" providerId="LiveId" clId="{2791953A-569C-4581-A5F2-161E885C8B9E}" dt="2023-01-04T12:07:38.989" v="662" actId="1076"/>
          <ac:spMkLst>
            <pc:docMk/>
            <pc:sldMk cId="0" sldId="291"/>
            <ac:spMk id="6" creationId="{00000000-0000-0000-0000-000000000000}"/>
          </ac:spMkLst>
        </pc:spChg>
        <pc:spChg chg="mod">
          <ac:chgData name="Chittaranjan Hens" userId="6fc03958433e8a43" providerId="LiveId" clId="{2791953A-569C-4581-A5F2-161E885C8B9E}" dt="2023-01-04T12:08:34.253" v="676" actId="207"/>
          <ac:spMkLst>
            <pc:docMk/>
            <pc:sldMk cId="0" sldId="291"/>
            <ac:spMk id="7" creationId="{00000000-0000-0000-0000-000000000000}"/>
          </ac:spMkLst>
        </pc:spChg>
        <pc:spChg chg="mod">
          <ac:chgData name="Chittaranjan Hens" userId="6fc03958433e8a43" providerId="LiveId" clId="{2791953A-569C-4581-A5F2-161E885C8B9E}" dt="2023-01-04T12:08:29.987" v="674" actId="14100"/>
          <ac:spMkLst>
            <pc:docMk/>
            <pc:sldMk cId="0" sldId="291"/>
            <ac:spMk id="8" creationId="{00000000-0000-0000-0000-000000000000}"/>
          </ac:spMkLst>
        </pc:spChg>
        <pc:picChg chg="add mod ord">
          <ac:chgData name="Chittaranjan Hens" userId="6fc03958433e8a43" providerId="LiveId" clId="{2791953A-569C-4581-A5F2-161E885C8B9E}" dt="2023-01-07T06:16:34.059" v="1088" actId="14100"/>
          <ac:picMkLst>
            <pc:docMk/>
            <pc:sldMk cId="0" sldId="291"/>
            <ac:picMk id="2" creationId="{BFD4621E-D1C9-771E-F04A-6CFEF7469318}"/>
          </ac:picMkLst>
        </pc:picChg>
        <pc:picChg chg="mod">
          <ac:chgData name="Chittaranjan Hens" userId="6fc03958433e8a43" providerId="LiveId" clId="{2791953A-569C-4581-A5F2-161E885C8B9E}" dt="2023-01-07T06:16:36.662" v="1089" actId="14100"/>
          <ac:picMkLst>
            <pc:docMk/>
            <pc:sldMk cId="0" sldId="291"/>
            <ac:picMk id="2050" creationId="{00000000-0000-0000-0000-000000000000}"/>
          </ac:picMkLst>
        </pc:picChg>
        <pc:picChg chg="mod">
          <ac:chgData name="Chittaranjan Hens" userId="6fc03958433e8a43" providerId="LiveId" clId="{2791953A-569C-4581-A5F2-161E885C8B9E}" dt="2023-01-07T07:46:23.481" v="1807" actId="14100"/>
          <ac:picMkLst>
            <pc:docMk/>
            <pc:sldMk cId="0" sldId="291"/>
            <ac:picMk id="2051" creationId="{00000000-0000-0000-0000-000000000000}"/>
          </ac:picMkLst>
        </pc:picChg>
      </pc:sldChg>
      <pc:sldChg chg="del">
        <pc:chgData name="Chittaranjan Hens" userId="6fc03958433e8a43" providerId="LiveId" clId="{2791953A-569C-4581-A5F2-161E885C8B9E}" dt="2023-01-04T12:07:59.861" v="666" actId="47"/>
        <pc:sldMkLst>
          <pc:docMk/>
          <pc:sldMk cId="0" sldId="292"/>
        </pc:sldMkLst>
      </pc:sldChg>
      <pc:sldChg chg="modSp del mod">
        <pc:chgData name="Chittaranjan Hens" userId="6fc03958433e8a43" providerId="LiveId" clId="{2791953A-569C-4581-A5F2-161E885C8B9E}" dt="2023-01-04T12:06:16.551" v="625" actId="47"/>
        <pc:sldMkLst>
          <pc:docMk/>
          <pc:sldMk cId="0" sldId="293"/>
        </pc:sldMkLst>
        <pc:spChg chg="mod">
          <ac:chgData name="Chittaranjan Hens" userId="6fc03958433e8a43" providerId="LiveId" clId="{2791953A-569C-4581-A5F2-161E885C8B9E}" dt="2023-01-04T12:05:43.540" v="614" actId="27636"/>
          <ac:spMkLst>
            <pc:docMk/>
            <pc:sldMk cId="0" sldId="293"/>
            <ac:spMk id="3" creationId="{00000000-0000-0000-0000-000000000000}"/>
          </ac:spMkLst>
        </pc:spChg>
      </pc:sldChg>
      <pc:sldChg chg="modSp add mod">
        <pc:chgData name="Chittaranjan Hens" userId="6fc03958433e8a43" providerId="LiveId" clId="{2791953A-569C-4581-A5F2-161E885C8B9E}" dt="2023-01-07T06:12:15.185" v="1011" actId="1076"/>
        <pc:sldMkLst>
          <pc:docMk/>
          <pc:sldMk cId="1694013952" sldId="296"/>
        </pc:sldMkLst>
        <pc:spChg chg="mod">
          <ac:chgData name="Chittaranjan Hens" userId="6fc03958433e8a43" providerId="LiveId" clId="{2791953A-569C-4581-A5F2-161E885C8B9E}" dt="2023-01-07T06:12:15.185" v="1011" actId="1076"/>
          <ac:spMkLst>
            <pc:docMk/>
            <pc:sldMk cId="1694013952" sldId="296"/>
            <ac:spMk id="2" creationId="{00000000-0000-0000-0000-000000000000}"/>
          </ac:spMkLst>
        </pc:spChg>
        <pc:spChg chg="mod">
          <ac:chgData name="Chittaranjan Hens" userId="6fc03958433e8a43" providerId="LiveId" clId="{2791953A-569C-4581-A5F2-161E885C8B9E}" dt="2023-01-07T06:08:51.486" v="979" actId="207"/>
          <ac:spMkLst>
            <pc:docMk/>
            <pc:sldMk cId="1694013952" sldId="296"/>
            <ac:spMk id="3" creationId="{00000000-0000-0000-0000-000000000000}"/>
          </ac:spMkLst>
        </pc:spChg>
        <pc:picChg chg="add mod ord">
          <ac:chgData name="Chittaranjan Hens" userId="6fc03958433e8a43" providerId="LiveId" clId="{2791953A-569C-4581-A5F2-161E885C8B9E}" dt="2023-01-07T06:02:30.511" v="926" actId="1076"/>
          <ac:picMkLst>
            <pc:docMk/>
            <pc:sldMk cId="1694013952" sldId="296"/>
            <ac:picMk id="4" creationId="{E2B973DA-5A33-5289-3921-695B470BD878}"/>
          </ac:picMkLst>
        </pc:picChg>
        <pc:picChg chg="mod">
          <ac:chgData name="Chittaranjan Hens" userId="6fc03958433e8a43" providerId="LiveId" clId="{2791953A-569C-4581-A5F2-161E885C8B9E}" dt="2023-01-06T11:42:31.972" v="856"/>
          <ac:picMkLst>
            <pc:docMk/>
            <pc:sldMk cId="1694013952" sldId="296"/>
            <ac:picMk id="2051" creationId="{00000000-0000-0000-0000-000000000000}"/>
          </ac:picMkLst>
        </pc:picChg>
      </pc:sldChg>
      <pc:sldChg chg="addSp delSp modSp add mod modAnim">
        <pc:chgData name="Chittaranjan Hens" userId="6fc03958433e8a43" providerId="LiveId" clId="{2791953A-569C-4581-A5F2-161E885C8B9E}" dt="2023-01-09T05:43:19.933" v="3216" actId="2711"/>
        <pc:sldMkLst>
          <pc:docMk/>
          <pc:sldMk cId="0" sldId="297"/>
        </pc:sldMkLst>
        <pc:spChg chg="add del mod">
          <ac:chgData name="Chittaranjan Hens" userId="6fc03958433e8a43" providerId="LiveId" clId="{2791953A-569C-4581-A5F2-161E885C8B9E}" dt="2023-01-07T09:47:00.059" v="1981"/>
          <ac:spMkLst>
            <pc:docMk/>
            <pc:sldMk cId="0" sldId="297"/>
            <ac:spMk id="2" creationId="{38352340-C1E1-E159-1FD4-1159C876FE13}"/>
          </ac:spMkLst>
        </pc:spChg>
        <pc:spChg chg="mod">
          <ac:chgData name="Chittaranjan Hens" userId="6fc03958433e8a43" providerId="LiveId" clId="{2791953A-569C-4581-A5F2-161E885C8B9E}" dt="2023-01-07T09:48:14.720" v="1998" actId="1076"/>
          <ac:spMkLst>
            <pc:docMk/>
            <pc:sldMk cId="0" sldId="297"/>
            <ac:spMk id="4" creationId="{00000000-0000-0000-0000-000000000000}"/>
          </ac:spMkLst>
        </pc:spChg>
        <pc:spChg chg="mod">
          <ac:chgData name="Chittaranjan Hens" userId="6fc03958433e8a43" providerId="LiveId" clId="{2791953A-569C-4581-A5F2-161E885C8B9E}" dt="2023-01-09T05:43:19.933" v="3216" actId="2711"/>
          <ac:spMkLst>
            <pc:docMk/>
            <pc:sldMk cId="0" sldId="297"/>
            <ac:spMk id="6" creationId="{00000000-0000-0000-0000-000000000000}"/>
          </ac:spMkLst>
        </pc:spChg>
        <pc:picChg chg="add mod ord">
          <ac:chgData name="Chittaranjan Hens" userId="6fc03958433e8a43" providerId="LiveId" clId="{2791953A-569C-4581-A5F2-161E885C8B9E}" dt="2023-01-07T09:47:42.660" v="1991" actId="207"/>
          <ac:picMkLst>
            <pc:docMk/>
            <pc:sldMk cId="0" sldId="297"/>
            <ac:picMk id="3" creationId="{3E451B9E-1AE5-7CD3-9045-B418ED609596}"/>
          </ac:picMkLst>
        </pc:picChg>
      </pc:sldChg>
      <pc:sldChg chg="addSp modSp del mod">
        <pc:chgData name="Chittaranjan Hens" userId="6fc03958433e8a43" providerId="LiveId" clId="{2791953A-569C-4581-A5F2-161E885C8B9E}" dt="2023-01-07T06:09:25.564" v="980" actId="47"/>
        <pc:sldMkLst>
          <pc:docMk/>
          <pc:sldMk cId="0" sldId="299"/>
        </pc:sldMkLst>
        <pc:spChg chg="mod">
          <ac:chgData name="Chittaranjan Hens" userId="6fc03958433e8a43" providerId="LiveId" clId="{2791953A-569C-4581-A5F2-161E885C8B9E}" dt="2023-01-04T11:19:36.384" v="40" actId="1076"/>
          <ac:spMkLst>
            <pc:docMk/>
            <pc:sldMk cId="0" sldId="299"/>
            <ac:spMk id="5" creationId="{00000000-0000-0000-0000-000000000000}"/>
          </ac:spMkLst>
        </pc:spChg>
        <pc:picChg chg="add mod ord">
          <ac:chgData name="Chittaranjan Hens" userId="6fc03958433e8a43" providerId="LiveId" clId="{2791953A-569C-4581-A5F2-161E885C8B9E}" dt="2023-01-04T11:19:40.911" v="41" actId="14100"/>
          <ac:picMkLst>
            <pc:docMk/>
            <pc:sldMk cId="0" sldId="299"/>
            <ac:picMk id="2" creationId="{9BB13743-CC5F-8137-EF3B-D006170EB59A}"/>
          </ac:picMkLst>
        </pc:picChg>
      </pc:sldChg>
      <pc:sldChg chg="addSp delSp modSp mod">
        <pc:chgData name="Chittaranjan Hens" userId="6fc03958433e8a43" providerId="LiveId" clId="{2791953A-569C-4581-A5F2-161E885C8B9E}" dt="2023-01-07T09:58:49.841" v="2017" actId="14100"/>
        <pc:sldMkLst>
          <pc:docMk/>
          <pc:sldMk cId="0" sldId="300"/>
        </pc:sldMkLst>
        <pc:spChg chg="mod">
          <ac:chgData name="Chittaranjan Hens" userId="6fc03958433e8a43" providerId="LiveId" clId="{2791953A-569C-4581-A5F2-161E885C8B9E}" dt="2023-01-04T11:18:53.423" v="29" actId="207"/>
          <ac:spMkLst>
            <pc:docMk/>
            <pc:sldMk cId="0" sldId="300"/>
            <ac:spMk id="3" creationId="{00000000-0000-0000-0000-000000000000}"/>
          </ac:spMkLst>
        </pc:spChg>
        <pc:spChg chg="mod">
          <ac:chgData name="Chittaranjan Hens" userId="6fc03958433e8a43" providerId="LiveId" clId="{2791953A-569C-4581-A5F2-161E885C8B9E}" dt="2023-01-07T09:58:49.841" v="2017" actId="14100"/>
          <ac:spMkLst>
            <pc:docMk/>
            <pc:sldMk cId="0" sldId="300"/>
            <ac:spMk id="4" creationId="{00000000-0000-0000-0000-000000000000}"/>
          </ac:spMkLst>
        </pc:spChg>
        <pc:picChg chg="add del mod ord">
          <ac:chgData name="Chittaranjan Hens" userId="6fc03958433e8a43" providerId="LiveId" clId="{2791953A-569C-4581-A5F2-161E885C8B9E}" dt="2023-01-04T11:33:33.672" v="250" actId="478"/>
          <ac:picMkLst>
            <pc:docMk/>
            <pc:sldMk cId="0" sldId="300"/>
            <ac:picMk id="2" creationId="{5600A86A-12DF-0DE0-17FC-0070F109FFBB}"/>
          </ac:picMkLst>
        </pc:picChg>
        <pc:picChg chg="add mod ord">
          <ac:chgData name="Chittaranjan Hens" userId="6fc03958433e8a43" providerId="LiveId" clId="{2791953A-569C-4581-A5F2-161E885C8B9E}" dt="2023-01-04T11:33:36.645" v="252" actId="167"/>
          <ac:picMkLst>
            <pc:docMk/>
            <pc:sldMk cId="0" sldId="300"/>
            <ac:picMk id="6" creationId="{EDA815FD-3F9A-A99B-E55C-582D711CCE7A}"/>
          </ac:picMkLst>
        </pc:picChg>
      </pc:sldChg>
      <pc:sldChg chg="del">
        <pc:chgData name="Chittaranjan Hens" userId="6fc03958433e8a43" providerId="LiveId" clId="{2791953A-569C-4581-A5F2-161E885C8B9E}" dt="2023-01-04T11:24:01.419" v="78" actId="47"/>
        <pc:sldMkLst>
          <pc:docMk/>
          <pc:sldMk cId="0" sldId="301"/>
        </pc:sldMkLst>
      </pc:sldChg>
      <pc:sldChg chg="addSp modSp del mod">
        <pc:chgData name="Chittaranjan Hens" userId="6fc03958433e8a43" providerId="LiveId" clId="{2791953A-569C-4581-A5F2-161E885C8B9E}" dt="2023-01-07T07:36:55.527" v="1640" actId="2696"/>
        <pc:sldMkLst>
          <pc:docMk/>
          <pc:sldMk cId="0" sldId="303"/>
        </pc:sldMkLst>
        <pc:spChg chg="mod">
          <ac:chgData name="Chittaranjan Hens" userId="6fc03958433e8a43" providerId="LiveId" clId="{2791953A-569C-4581-A5F2-161E885C8B9E}" dt="2023-01-04T11:38:45.137" v="332" actId="207"/>
          <ac:spMkLst>
            <pc:docMk/>
            <pc:sldMk cId="0" sldId="303"/>
            <ac:spMk id="32" creationId="{00000000-0000-0000-0000-000000000000}"/>
          </ac:spMkLst>
        </pc:spChg>
        <pc:spChg chg="mod">
          <ac:chgData name="Chittaranjan Hens" userId="6fc03958433e8a43" providerId="LiveId" clId="{2791953A-569C-4581-A5F2-161E885C8B9E}" dt="2023-01-04T11:38:45.137" v="332" actId="207"/>
          <ac:spMkLst>
            <pc:docMk/>
            <pc:sldMk cId="0" sldId="303"/>
            <ac:spMk id="33" creationId="{00000000-0000-0000-0000-000000000000}"/>
          </ac:spMkLst>
        </pc:spChg>
        <pc:spChg chg="mod">
          <ac:chgData name="Chittaranjan Hens" userId="6fc03958433e8a43" providerId="LiveId" clId="{2791953A-569C-4581-A5F2-161E885C8B9E}" dt="2023-01-04T11:38:45.137" v="332" actId="207"/>
          <ac:spMkLst>
            <pc:docMk/>
            <pc:sldMk cId="0" sldId="303"/>
            <ac:spMk id="34" creationId="{00000000-0000-0000-0000-000000000000}"/>
          </ac:spMkLst>
        </pc:spChg>
        <pc:spChg chg="mod">
          <ac:chgData name="Chittaranjan Hens" userId="6fc03958433e8a43" providerId="LiveId" clId="{2791953A-569C-4581-A5F2-161E885C8B9E}" dt="2023-01-04T11:38:45.137" v="332" actId="207"/>
          <ac:spMkLst>
            <pc:docMk/>
            <pc:sldMk cId="0" sldId="303"/>
            <ac:spMk id="35" creationId="{00000000-0000-0000-0000-000000000000}"/>
          </ac:spMkLst>
        </pc:spChg>
        <pc:spChg chg="mod">
          <ac:chgData name="Chittaranjan Hens" userId="6fc03958433e8a43" providerId="LiveId" clId="{2791953A-569C-4581-A5F2-161E885C8B9E}" dt="2023-01-04T11:38:45.137" v="332" actId="207"/>
          <ac:spMkLst>
            <pc:docMk/>
            <pc:sldMk cId="0" sldId="303"/>
            <ac:spMk id="36" creationId="{00000000-0000-0000-0000-000000000000}"/>
          </ac:spMkLst>
        </pc:spChg>
        <pc:spChg chg="mod">
          <ac:chgData name="Chittaranjan Hens" userId="6fc03958433e8a43" providerId="LiveId" clId="{2791953A-569C-4581-A5F2-161E885C8B9E}" dt="2023-01-04T11:38:45.137" v="332" actId="207"/>
          <ac:spMkLst>
            <pc:docMk/>
            <pc:sldMk cId="0" sldId="303"/>
            <ac:spMk id="37" creationId="{00000000-0000-0000-0000-000000000000}"/>
          </ac:spMkLst>
        </pc:spChg>
        <pc:spChg chg="mod">
          <ac:chgData name="Chittaranjan Hens" userId="6fc03958433e8a43" providerId="LiveId" clId="{2791953A-569C-4581-A5F2-161E885C8B9E}" dt="2023-01-04T11:38:45.137" v="332" actId="207"/>
          <ac:spMkLst>
            <pc:docMk/>
            <pc:sldMk cId="0" sldId="303"/>
            <ac:spMk id="40" creationId="{00000000-0000-0000-0000-000000000000}"/>
          </ac:spMkLst>
        </pc:spChg>
        <pc:spChg chg="mod">
          <ac:chgData name="Chittaranjan Hens" userId="6fc03958433e8a43" providerId="LiveId" clId="{2791953A-569C-4581-A5F2-161E885C8B9E}" dt="2023-01-04T11:38:45.137" v="332" actId="207"/>
          <ac:spMkLst>
            <pc:docMk/>
            <pc:sldMk cId="0" sldId="303"/>
            <ac:spMk id="55" creationId="{00000000-0000-0000-0000-000000000000}"/>
          </ac:spMkLst>
        </pc:spChg>
        <pc:spChg chg="mod">
          <ac:chgData name="Chittaranjan Hens" userId="6fc03958433e8a43" providerId="LiveId" clId="{2791953A-569C-4581-A5F2-161E885C8B9E}" dt="2023-01-04T11:38:45.137" v="332" actId="207"/>
          <ac:spMkLst>
            <pc:docMk/>
            <pc:sldMk cId="0" sldId="303"/>
            <ac:spMk id="65" creationId="{00000000-0000-0000-0000-000000000000}"/>
          </ac:spMkLst>
        </pc:spChg>
        <pc:spChg chg="mod">
          <ac:chgData name="Chittaranjan Hens" userId="6fc03958433e8a43" providerId="LiveId" clId="{2791953A-569C-4581-A5F2-161E885C8B9E}" dt="2023-01-07T06:14:04.172" v="1054" actId="1076"/>
          <ac:spMkLst>
            <pc:docMk/>
            <pc:sldMk cId="0" sldId="303"/>
            <ac:spMk id="103" creationId="{00000000-0000-0000-0000-000000000000}"/>
          </ac:spMkLst>
        </pc:spChg>
        <pc:grpChg chg="add mod">
          <ac:chgData name="Chittaranjan Hens" userId="6fc03958433e8a43" providerId="LiveId" clId="{2791953A-569C-4581-A5F2-161E885C8B9E}" dt="2023-01-04T11:39:23.625" v="337" actId="14100"/>
          <ac:grpSpMkLst>
            <pc:docMk/>
            <pc:sldMk cId="0" sldId="303"/>
            <ac:grpSpMk id="11" creationId="{15B0FF6C-BB88-9D57-E27C-34E5220D494A}"/>
          </ac:grpSpMkLst>
        </pc:grpChg>
        <pc:picChg chg="add mod ord">
          <ac:chgData name="Chittaranjan Hens" userId="6fc03958433e8a43" providerId="LiveId" clId="{2791953A-569C-4581-A5F2-161E885C8B9E}" dt="2023-01-06T19:17:45.879" v="907" actId="1076"/>
          <ac:picMkLst>
            <pc:docMk/>
            <pc:sldMk cId="0" sldId="303"/>
            <ac:picMk id="12" creationId="{5D1D07EE-C768-3340-E69B-B7864FE5180A}"/>
          </ac:picMkLst>
        </pc:picChg>
        <pc:picChg chg="mod">
          <ac:chgData name="Chittaranjan Hens" userId="6fc03958433e8a43" providerId="LiveId" clId="{2791953A-569C-4581-A5F2-161E885C8B9E}" dt="2023-01-04T11:39:16.653" v="335" actId="1076"/>
          <ac:picMkLst>
            <pc:docMk/>
            <pc:sldMk cId="0" sldId="303"/>
            <ac:picMk id="2054" creationId="{00000000-0000-0000-0000-000000000000}"/>
          </ac:picMkLst>
        </pc:picChg>
        <pc:cxnChg chg="mod">
          <ac:chgData name="Chittaranjan Hens" userId="6fc03958433e8a43" providerId="LiveId" clId="{2791953A-569C-4581-A5F2-161E885C8B9E}" dt="2023-01-06T19:17:33.460" v="906" actId="1076"/>
          <ac:cxnSpMkLst>
            <pc:docMk/>
            <pc:sldMk cId="0" sldId="303"/>
            <ac:cxnSpMk id="25"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26" creationId="{00000000-0000-0000-0000-000000000000}"/>
          </ac:cxnSpMkLst>
        </pc:cxnChg>
        <pc:cxnChg chg="mod">
          <ac:chgData name="Chittaranjan Hens" userId="6fc03958433e8a43" providerId="LiveId" clId="{2791953A-569C-4581-A5F2-161E885C8B9E}" dt="2023-01-06T19:17:33.460" v="906" actId="1076"/>
          <ac:cxnSpMkLst>
            <pc:docMk/>
            <pc:sldMk cId="0" sldId="303"/>
            <ac:cxnSpMk id="27"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28"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29"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30"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41"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56"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66"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67"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72" creationId="{00000000-0000-0000-0000-000000000000}"/>
          </ac:cxnSpMkLst>
        </pc:cxnChg>
        <pc:cxnChg chg="mod">
          <ac:chgData name="Chittaranjan Hens" userId="6fc03958433e8a43" providerId="LiveId" clId="{2791953A-569C-4581-A5F2-161E885C8B9E}" dt="2023-01-04T11:38:45.137" v="332" actId="207"/>
          <ac:cxnSpMkLst>
            <pc:docMk/>
            <pc:sldMk cId="0" sldId="303"/>
            <ac:cxnSpMk id="73" creationId="{00000000-0000-0000-0000-000000000000}"/>
          </ac:cxnSpMkLst>
        </pc:cxnChg>
      </pc:sldChg>
      <pc:sldChg chg="del">
        <pc:chgData name="Chittaranjan Hens" userId="6fc03958433e8a43" providerId="LiveId" clId="{2791953A-569C-4581-A5F2-161E885C8B9E}" dt="2023-01-04T11:39:53.576" v="346" actId="47"/>
        <pc:sldMkLst>
          <pc:docMk/>
          <pc:sldMk cId="0" sldId="304"/>
        </pc:sldMkLst>
      </pc:sldChg>
      <pc:sldChg chg="addSp delSp modSp add mod">
        <pc:chgData name="Chittaranjan Hens" userId="6fc03958433e8a43" providerId="LiveId" clId="{2791953A-569C-4581-A5F2-161E885C8B9E}" dt="2023-01-07T10:00:27.997" v="2038" actId="14100"/>
        <pc:sldMkLst>
          <pc:docMk/>
          <pc:sldMk cId="1215094286" sldId="305"/>
        </pc:sldMkLst>
        <pc:spChg chg="mod">
          <ac:chgData name="Chittaranjan Hens" userId="6fc03958433e8a43" providerId="LiveId" clId="{2791953A-569C-4581-A5F2-161E885C8B9E}" dt="2023-01-07T10:00:27.997" v="2038" actId="14100"/>
          <ac:spMkLst>
            <pc:docMk/>
            <pc:sldMk cId="1215094286" sldId="305"/>
            <ac:spMk id="11" creationId="{00000000-0000-0000-0000-000000000000}"/>
          </ac:spMkLst>
        </pc:spChg>
        <pc:picChg chg="del">
          <ac:chgData name="Chittaranjan Hens" userId="6fc03958433e8a43" providerId="LiveId" clId="{2791953A-569C-4581-A5F2-161E885C8B9E}" dt="2023-01-04T11:32:48.247" v="237" actId="478"/>
          <ac:picMkLst>
            <pc:docMk/>
            <pc:sldMk cId="1215094286" sldId="305"/>
            <ac:picMk id="2" creationId="{91363193-2895-5228-158E-D37DE1E822F1}"/>
          </ac:picMkLst>
        </pc:picChg>
        <pc:picChg chg="add mod">
          <ac:chgData name="Chittaranjan Hens" userId="6fc03958433e8a43" providerId="LiveId" clId="{2791953A-569C-4581-A5F2-161E885C8B9E}" dt="2023-01-04T11:30:42.659" v="200" actId="1076"/>
          <ac:picMkLst>
            <pc:docMk/>
            <pc:sldMk cId="1215094286" sldId="305"/>
            <ac:picMk id="4" creationId="{591ADEB6-7708-3AF7-6E77-A3D734FDC114}"/>
          </ac:picMkLst>
        </pc:picChg>
        <pc:picChg chg="add mod ord">
          <ac:chgData name="Chittaranjan Hens" userId="6fc03958433e8a43" providerId="LiveId" clId="{2791953A-569C-4581-A5F2-161E885C8B9E}" dt="2023-01-04T11:32:51.513" v="239" actId="167"/>
          <ac:picMkLst>
            <pc:docMk/>
            <pc:sldMk cId="1215094286" sldId="305"/>
            <ac:picMk id="5" creationId="{992A4840-3449-8503-B633-CFB1BD594371}"/>
          </ac:picMkLst>
        </pc:picChg>
        <pc:picChg chg="del mod">
          <ac:chgData name="Chittaranjan Hens" userId="6fc03958433e8a43" providerId="LiveId" clId="{2791953A-569C-4581-A5F2-161E885C8B9E}" dt="2023-01-04T11:30:39.690" v="198" actId="478"/>
          <ac:picMkLst>
            <pc:docMk/>
            <pc:sldMk cId="1215094286" sldId="305"/>
            <ac:picMk id="9" creationId="{00000000-0000-0000-0000-000000000000}"/>
          </ac:picMkLst>
        </pc:picChg>
      </pc:sldChg>
      <pc:sldChg chg="delSp add del mod">
        <pc:chgData name="Chittaranjan Hens" userId="6fc03958433e8a43" providerId="LiveId" clId="{2791953A-569C-4581-A5F2-161E885C8B9E}" dt="2023-01-04T11:54:13.314" v="502" actId="47"/>
        <pc:sldMkLst>
          <pc:docMk/>
          <pc:sldMk cId="2255428759" sldId="306"/>
        </pc:sldMkLst>
        <pc:spChg chg="del">
          <ac:chgData name="Chittaranjan Hens" userId="6fc03958433e8a43" providerId="LiveId" clId="{2791953A-569C-4581-A5F2-161E885C8B9E}" dt="2023-01-04T11:54:10.977" v="501" actId="478"/>
          <ac:spMkLst>
            <pc:docMk/>
            <pc:sldMk cId="2255428759" sldId="306"/>
            <ac:spMk id="7" creationId="{00000000-0000-0000-0000-000000000000}"/>
          </ac:spMkLst>
        </pc:spChg>
      </pc:sldChg>
      <pc:sldChg chg="addSp delSp modSp add del mod ord">
        <pc:chgData name="Chittaranjan Hens" userId="6fc03958433e8a43" providerId="LiveId" clId="{2791953A-569C-4581-A5F2-161E885C8B9E}" dt="2023-01-04T11:50:21.117" v="480" actId="47"/>
        <pc:sldMkLst>
          <pc:docMk/>
          <pc:sldMk cId="1289911896" sldId="307"/>
        </pc:sldMkLst>
        <pc:spChg chg="mod">
          <ac:chgData name="Chittaranjan Hens" userId="6fc03958433e8a43" providerId="LiveId" clId="{2791953A-569C-4581-A5F2-161E885C8B9E}" dt="2023-01-04T11:49:13.007" v="467" actId="20577"/>
          <ac:spMkLst>
            <pc:docMk/>
            <pc:sldMk cId="1289911896" sldId="307"/>
            <ac:spMk id="7" creationId="{00000000-0000-0000-0000-000000000000}"/>
          </ac:spMkLst>
        </pc:spChg>
        <pc:spChg chg="add del">
          <ac:chgData name="Chittaranjan Hens" userId="6fc03958433e8a43" providerId="LiveId" clId="{2791953A-569C-4581-A5F2-161E885C8B9E}" dt="2023-01-04T11:45:33.796" v="430" actId="22"/>
          <ac:spMkLst>
            <pc:docMk/>
            <pc:sldMk cId="1289911896" sldId="307"/>
            <ac:spMk id="9" creationId="{B9EF2447-F849-0421-C7C6-E7E635C35219}"/>
          </ac:spMkLst>
        </pc:spChg>
        <pc:spChg chg="add mod">
          <ac:chgData name="Chittaranjan Hens" userId="6fc03958433e8a43" providerId="LiveId" clId="{2791953A-569C-4581-A5F2-161E885C8B9E}" dt="2023-01-04T11:49:19.010" v="468" actId="20577"/>
          <ac:spMkLst>
            <pc:docMk/>
            <pc:sldMk cId="1289911896" sldId="307"/>
            <ac:spMk id="12" creationId="{4C653E79-0A46-588F-60E6-A350327114CC}"/>
          </ac:spMkLst>
        </pc:spChg>
        <pc:grpChg chg="mod">
          <ac:chgData name="Chittaranjan Hens" userId="6fc03958433e8a43" providerId="LiveId" clId="{2791953A-569C-4581-A5F2-161E885C8B9E}" dt="2023-01-04T11:48:45.409" v="465"/>
          <ac:grpSpMkLst>
            <pc:docMk/>
            <pc:sldMk cId="1289911896" sldId="307"/>
            <ac:grpSpMk id="16" creationId="{E52DB92F-10F9-D9F8-3695-1E1A99E0AB66}"/>
          </ac:grpSpMkLst>
        </pc:grpChg>
        <pc:picChg chg="mod">
          <ac:chgData name="Chittaranjan Hens" userId="6fc03958433e8a43" providerId="LiveId" clId="{2791953A-569C-4581-A5F2-161E885C8B9E}" dt="2023-01-04T11:46:05.645" v="444" actId="1076"/>
          <ac:picMkLst>
            <pc:docMk/>
            <pc:sldMk cId="1289911896" sldId="307"/>
            <ac:picMk id="3" creationId="{9645F0C6-7614-4E94-CA73-EA70AF900FC6}"/>
          </ac:picMkLst>
        </pc:picChg>
        <pc:picChg chg="add mod">
          <ac:chgData name="Chittaranjan Hens" userId="6fc03958433e8a43" providerId="LiveId" clId="{2791953A-569C-4581-A5F2-161E885C8B9E}" dt="2023-01-04T11:45:23.062" v="428" actId="1076"/>
          <ac:picMkLst>
            <pc:docMk/>
            <pc:sldMk cId="1289911896" sldId="307"/>
            <ac:picMk id="5" creationId="{71171681-20A5-D7EB-CA30-71ADFCE220F6}"/>
          </ac:picMkLst>
        </pc:picChg>
        <pc:inkChg chg="add del">
          <ac:chgData name="Chittaranjan Hens" userId="6fc03958433e8a43" providerId="LiveId" clId="{2791953A-569C-4581-A5F2-161E885C8B9E}" dt="2023-01-04T11:47:05.126" v="449" actId="9405"/>
          <ac:inkMkLst>
            <pc:docMk/>
            <pc:sldMk cId="1289911896" sldId="307"/>
            <ac:inkMk id="13" creationId="{A3A0BFEC-928A-6B5F-0697-5D9134C7794D}"/>
          </ac:inkMkLst>
        </pc:inkChg>
        <pc:inkChg chg="add mod">
          <ac:chgData name="Chittaranjan Hens" userId="6fc03958433e8a43" providerId="LiveId" clId="{2791953A-569C-4581-A5F2-161E885C8B9E}" dt="2023-01-04T11:48:45.409" v="465"/>
          <ac:inkMkLst>
            <pc:docMk/>
            <pc:sldMk cId="1289911896" sldId="307"/>
            <ac:inkMk id="14" creationId="{D6064D8D-1E98-7D9B-3846-6E6FA63CF31C}"/>
          </ac:inkMkLst>
        </pc:inkChg>
        <pc:inkChg chg="add del mod">
          <ac:chgData name="Chittaranjan Hens" userId="6fc03958433e8a43" providerId="LiveId" clId="{2791953A-569C-4581-A5F2-161E885C8B9E}" dt="2023-01-04T11:48:45.409" v="465"/>
          <ac:inkMkLst>
            <pc:docMk/>
            <pc:sldMk cId="1289911896" sldId="307"/>
            <ac:inkMk id="15" creationId="{F975D7D0-5FDB-FD79-E6BC-CA56A70C587B}"/>
          </ac:inkMkLst>
        </pc:inkChg>
        <pc:inkChg chg="add del">
          <ac:chgData name="Chittaranjan Hens" userId="6fc03958433e8a43" providerId="LiveId" clId="{2791953A-569C-4581-A5F2-161E885C8B9E}" dt="2023-01-04T11:48:44.927" v="463" actId="9405"/>
          <ac:inkMkLst>
            <pc:docMk/>
            <pc:sldMk cId="1289911896" sldId="307"/>
            <ac:inkMk id="17" creationId="{83EA0B84-5625-1A64-2DF9-F58702FFE016}"/>
          </ac:inkMkLst>
        </pc:inkChg>
      </pc:sldChg>
      <pc:sldChg chg="addSp delSp modSp add mod ord">
        <pc:chgData name="Chittaranjan Hens" userId="6fc03958433e8a43" providerId="LiveId" clId="{2791953A-569C-4581-A5F2-161E885C8B9E}" dt="2023-01-07T11:32:33.845" v="2441"/>
        <pc:sldMkLst>
          <pc:docMk/>
          <pc:sldMk cId="1774685152" sldId="308"/>
        </pc:sldMkLst>
        <pc:spChg chg="mod">
          <ac:chgData name="Chittaranjan Hens" userId="6fc03958433e8a43" providerId="LiveId" clId="{2791953A-569C-4581-A5F2-161E885C8B9E}" dt="2023-01-07T06:14:20.852" v="1058" actId="207"/>
          <ac:spMkLst>
            <pc:docMk/>
            <pc:sldMk cId="1774685152" sldId="308"/>
            <ac:spMk id="4" creationId="{CCCA8A31-A425-805B-7E82-14BF6F08B0E6}"/>
          </ac:spMkLst>
        </pc:spChg>
        <pc:spChg chg="del">
          <ac:chgData name="Chittaranjan Hens" userId="6fc03958433e8a43" providerId="LiveId" clId="{2791953A-569C-4581-A5F2-161E885C8B9E}" dt="2023-01-07T07:46:53.216" v="1812" actId="478"/>
          <ac:spMkLst>
            <pc:docMk/>
            <pc:sldMk cId="1774685152" sldId="308"/>
            <ac:spMk id="6" creationId="{00000000-0000-0000-0000-000000000000}"/>
          </ac:spMkLst>
        </pc:spChg>
        <pc:spChg chg="mod">
          <ac:chgData name="Chittaranjan Hens" userId="6fc03958433e8a43" providerId="LiveId" clId="{2791953A-569C-4581-A5F2-161E885C8B9E}" dt="2023-01-04T11:47:13.484" v="452" actId="6549"/>
          <ac:spMkLst>
            <pc:docMk/>
            <pc:sldMk cId="1774685152" sldId="308"/>
            <ac:spMk id="7" creationId="{00000000-0000-0000-0000-000000000000}"/>
          </ac:spMkLst>
        </pc:spChg>
        <pc:spChg chg="mod">
          <ac:chgData name="Chittaranjan Hens" userId="6fc03958433e8a43" providerId="LiveId" clId="{2791953A-569C-4581-A5F2-161E885C8B9E}" dt="2023-01-06T19:16:16.342" v="905" actId="1035"/>
          <ac:spMkLst>
            <pc:docMk/>
            <pc:sldMk cId="1774685152" sldId="308"/>
            <ac:spMk id="12" creationId="{4C653E79-0A46-588F-60E6-A350327114CC}"/>
          </ac:spMkLst>
        </pc:spChg>
        <pc:picChg chg="mod">
          <ac:chgData name="Chittaranjan Hens" userId="6fc03958433e8a43" providerId="LiveId" clId="{2791953A-569C-4581-A5F2-161E885C8B9E}" dt="2023-01-06T19:16:08.888" v="900" actId="1035"/>
          <ac:picMkLst>
            <pc:docMk/>
            <pc:sldMk cId="1774685152" sldId="308"/>
            <ac:picMk id="5" creationId="{71171681-20A5-D7EB-CA30-71ADFCE220F6}"/>
          </ac:picMkLst>
        </pc:picChg>
        <pc:inkChg chg="add del">
          <ac:chgData name="Chittaranjan Hens" userId="6fc03958433e8a43" providerId="LiveId" clId="{2791953A-569C-4581-A5F2-161E885C8B9E}" dt="2023-01-04T11:47:39.317" v="454" actId="9405"/>
          <ac:inkMkLst>
            <pc:docMk/>
            <pc:sldMk cId="1774685152" sldId="308"/>
            <ac:inkMk id="8" creationId="{F50288C0-EA66-1095-9902-EA055151469B}"/>
          </ac:inkMkLst>
        </pc:inkChg>
      </pc:sldChg>
      <pc:sldChg chg="add del">
        <pc:chgData name="Chittaranjan Hens" userId="6fc03958433e8a43" providerId="LiveId" clId="{2791953A-569C-4581-A5F2-161E885C8B9E}" dt="2023-01-04T11:47:06.090" v="451"/>
        <pc:sldMkLst>
          <pc:docMk/>
          <pc:sldMk cId="201687505" sldId="309"/>
        </pc:sldMkLst>
      </pc:sldChg>
      <pc:sldChg chg="delSp modSp add mod">
        <pc:chgData name="Chittaranjan Hens" userId="6fc03958433e8a43" providerId="LiveId" clId="{2791953A-569C-4581-A5F2-161E885C8B9E}" dt="2023-01-07T07:46:48.794" v="1811" actId="478"/>
        <pc:sldMkLst>
          <pc:docMk/>
          <pc:sldMk cId="2842745309" sldId="309"/>
        </pc:sldMkLst>
        <pc:spChg chg="mod">
          <ac:chgData name="Chittaranjan Hens" userId="6fc03958433e8a43" providerId="LiveId" clId="{2791953A-569C-4581-A5F2-161E885C8B9E}" dt="2023-01-07T06:14:26.937" v="1061" actId="113"/>
          <ac:spMkLst>
            <pc:docMk/>
            <pc:sldMk cId="2842745309" sldId="309"/>
            <ac:spMk id="4" creationId="{CCCA8A31-A425-805B-7E82-14BF6F08B0E6}"/>
          </ac:spMkLst>
        </pc:spChg>
        <pc:spChg chg="del">
          <ac:chgData name="Chittaranjan Hens" userId="6fc03958433e8a43" providerId="LiveId" clId="{2791953A-569C-4581-A5F2-161E885C8B9E}" dt="2023-01-07T07:46:48.794" v="1811" actId="478"/>
          <ac:spMkLst>
            <pc:docMk/>
            <pc:sldMk cId="2842745309" sldId="309"/>
            <ac:spMk id="6" creationId="{00000000-0000-0000-0000-000000000000}"/>
          </ac:spMkLst>
        </pc:spChg>
        <pc:spChg chg="mod">
          <ac:chgData name="Chittaranjan Hens" userId="6fc03958433e8a43" providerId="LiveId" clId="{2791953A-569C-4581-A5F2-161E885C8B9E}" dt="2023-01-04T11:51:28.553" v="483" actId="20577"/>
          <ac:spMkLst>
            <pc:docMk/>
            <pc:sldMk cId="2842745309" sldId="309"/>
            <ac:spMk id="7" creationId="{00000000-0000-0000-0000-000000000000}"/>
          </ac:spMkLst>
        </pc:spChg>
        <pc:spChg chg="mod">
          <ac:chgData name="Chittaranjan Hens" userId="6fc03958433e8a43" providerId="LiveId" clId="{2791953A-569C-4581-A5F2-161E885C8B9E}" dt="2023-01-04T12:01:43.244" v="549" actId="255"/>
          <ac:spMkLst>
            <pc:docMk/>
            <pc:sldMk cId="2842745309" sldId="309"/>
            <ac:spMk id="12" creationId="{4C653E79-0A46-588F-60E6-A350327114CC}"/>
          </ac:spMkLst>
        </pc:spChg>
      </pc:sldChg>
      <pc:sldChg chg="delSp modSp add mod">
        <pc:chgData name="Chittaranjan Hens" userId="6fc03958433e8a43" providerId="LiveId" clId="{2791953A-569C-4581-A5F2-161E885C8B9E}" dt="2023-01-07T07:46:42.869" v="1810" actId="478"/>
        <pc:sldMkLst>
          <pc:docMk/>
          <pc:sldMk cId="3511049692" sldId="310"/>
        </pc:sldMkLst>
        <pc:spChg chg="mod">
          <ac:chgData name="Chittaranjan Hens" userId="6fc03958433e8a43" providerId="LiveId" clId="{2791953A-569C-4581-A5F2-161E885C8B9E}" dt="2023-01-07T06:14:30.981" v="1062" actId="207"/>
          <ac:spMkLst>
            <pc:docMk/>
            <pc:sldMk cId="3511049692" sldId="310"/>
            <ac:spMk id="4" creationId="{CCCA8A31-A425-805B-7E82-14BF6F08B0E6}"/>
          </ac:spMkLst>
        </pc:spChg>
        <pc:spChg chg="del">
          <ac:chgData name="Chittaranjan Hens" userId="6fc03958433e8a43" providerId="LiveId" clId="{2791953A-569C-4581-A5F2-161E885C8B9E}" dt="2023-01-07T07:46:42.869" v="1810" actId="478"/>
          <ac:spMkLst>
            <pc:docMk/>
            <pc:sldMk cId="3511049692" sldId="310"/>
            <ac:spMk id="6" creationId="{00000000-0000-0000-0000-000000000000}"/>
          </ac:spMkLst>
        </pc:spChg>
        <pc:spChg chg="mod">
          <ac:chgData name="Chittaranjan Hens" userId="6fc03958433e8a43" providerId="LiveId" clId="{2791953A-569C-4581-A5F2-161E885C8B9E}" dt="2023-01-04T11:53:15.796" v="500" actId="20577"/>
          <ac:spMkLst>
            <pc:docMk/>
            <pc:sldMk cId="3511049692" sldId="310"/>
            <ac:spMk id="7" creationId="{00000000-0000-0000-0000-000000000000}"/>
          </ac:spMkLst>
        </pc:spChg>
        <pc:spChg chg="mod">
          <ac:chgData name="Chittaranjan Hens" userId="6fc03958433e8a43" providerId="LiveId" clId="{2791953A-569C-4581-A5F2-161E885C8B9E}" dt="2023-01-06T19:13:55.313" v="889" actId="114"/>
          <ac:spMkLst>
            <pc:docMk/>
            <pc:sldMk cId="3511049692" sldId="310"/>
            <ac:spMk id="12" creationId="{4C653E79-0A46-588F-60E6-A350327114CC}"/>
          </ac:spMkLst>
        </pc:spChg>
      </pc:sldChg>
      <pc:sldChg chg="addSp modSp add mod modAnim">
        <pc:chgData name="Chittaranjan Hens" userId="6fc03958433e8a43" providerId="LiveId" clId="{2791953A-569C-4581-A5F2-161E885C8B9E}" dt="2023-01-07T13:10:58.403" v="3074"/>
        <pc:sldMkLst>
          <pc:docMk/>
          <pc:sldMk cId="2467800466" sldId="311"/>
        </pc:sldMkLst>
        <pc:spChg chg="mod">
          <ac:chgData name="Chittaranjan Hens" userId="6fc03958433e8a43" providerId="LiveId" clId="{2791953A-569C-4581-A5F2-161E885C8B9E}" dt="2023-01-07T06:15:58.368" v="1078" actId="207"/>
          <ac:spMkLst>
            <pc:docMk/>
            <pc:sldMk cId="2467800466" sldId="311"/>
            <ac:spMk id="3" creationId="{00000000-0000-0000-0000-000000000000}"/>
          </ac:spMkLst>
        </pc:spChg>
        <pc:spChg chg="add mod">
          <ac:chgData name="Chittaranjan Hens" userId="6fc03958433e8a43" providerId="LiveId" clId="{2791953A-569C-4581-A5F2-161E885C8B9E}" dt="2023-01-04T12:07:07.274" v="642" actId="1076"/>
          <ac:spMkLst>
            <pc:docMk/>
            <pc:sldMk cId="2467800466" sldId="311"/>
            <ac:spMk id="5" creationId="{87477302-CE83-B596-BA3E-0DBB70B95405}"/>
          </ac:spMkLst>
        </pc:spChg>
        <pc:picChg chg="add mod ord">
          <ac:chgData name="Chittaranjan Hens" userId="6fc03958433e8a43" providerId="LiveId" clId="{2791953A-569C-4581-A5F2-161E885C8B9E}" dt="2023-01-07T07:46:34.653" v="1809" actId="14100"/>
          <ac:picMkLst>
            <pc:docMk/>
            <pc:sldMk cId="2467800466" sldId="311"/>
            <ac:picMk id="8" creationId="{F87D5EDA-44E2-70D2-8BA2-F104E3ACC849}"/>
          </ac:picMkLst>
        </pc:picChg>
      </pc:sldChg>
      <pc:sldChg chg="addSp modSp add mod">
        <pc:chgData name="Chittaranjan Hens" userId="6fc03958433e8a43" providerId="LiveId" clId="{2791953A-569C-4581-A5F2-161E885C8B9E}" dt="2023-01-07T06:42:47.254" v="1247" actId="14100"/>
        <pc:sldMkLst>
          <pc:docMk/>
          <pc:sldMk cId="2043014512" sldId="312"/>
        </pc:sldMkLst>
        <pc:spChg chg="add mod">
          <ac:chgData name="Chittaranjan Hens" userId="6fc03958433e8a43" providerId="LiveId" clId="{2791953A-569C-4581-A5F2-161E885C8B9E}" dt="2023-01-07T06:42:47.254" v="1247" actId="14100"/>
          <ac:spMkLst>
            <pc:docMk/>
            <pc:sldMk cId="2043014512" sldId="312"/>
            <ac:spMk id="3" creationId="{089AB3A3-DEBF-5846-7326-12E562ED6C82}"/>
          </ac:spMkLst>
        </pc:spChg>
        <pc:spChg chg="mod">
          <ac:chgData name="Chittaranjan Hens" userId="6fc03958433e8a43" providerId="LiveId" clId="{2791953A-569C-4581-A5F2-161E885C8B9E}" dt="2023-01-07T06:12:38.164" v="1030" actId="207"/>
          <ac:spMkLst>
            <pc:docMk/>
            <pc:sldMk cId="2043014512" sldId="312"/>
            <ac:spMk id="6" creationId="{00000000-0000-0000-0000-000000000000}"/>
          </ac:spMkLst>
        </pc:spChg>
        <pc:spChg chg="mod">
          <ac:chgData name="Chittaranjan Hens" userId="6fc03958433e8a43" providerId="LiveId" clId="{2791953A-569C-4581-A5F2-161E885C8B9E}" dt="2023-01-07T06:42:36.550" v="1245" actId="20577"/>
          <ac:spMkLst>
            <pc:docMk/>
            <pc:sldMk cId="2043014512" sldId="312"/>
            <ac:spMk id="13315" creationId="{00000000-0000-0000-0000-000000000000}"/>
          </ac:spMkLst>
        </pc:spChg>
      </pc:sldChg>
      <pc:sldChg chg="modSp add del mod">
        <pc:chgData name="Chittaranjan Hens" userId="6fc03958433e8a43" providerId="LiveId" clId="{2791953A-569C-4581-A5F2-161E885C8B9E}" dt="2023-01-07T06:10:53.420" v="993" actId="2696"/>
        <pc:sldMkLst>
          <pc:docMk/>
          <pc:sldMk cId="2834121229" sldId="312"/>
        </pc:sldMkLst>
        <pc:picChg chg="mod">
          <ac:chgData name="Chittaranjan Hens" userId="6fc03958433e8a43" providerId="LiveId" clId="{2791953A-569C-4581-A5F2-161E885C8B9E}" dt="2023-01-07T06:02:39.145" v="928" actId="14100"/>
          <ac:picMkLst>
            <pc:docMk/>
            <pc:sldMk cId="2834121229" sldId="312"/>
            <ac:picMk id="2" creationId="{5A4B4CAA-ADDE-B317-FA5F-731B8F7FF214}"/>
          </ac:picMkLst>
        </pc:picChg>
        <pc:picChg chg="mod">
          <ac:chgData name="Chittaranjan Hens" userId="6fc03958433e8a43" providerId="LiveId" clId="{2791953A-569C-4581-A5F2-161E885C8B9E}" dt="2023-01-06T11:42:11.178" v="854"/>
          <ac:picMkLst>
            <pc:docMk/>
            <pc:sldMk cId="2834121229" sldId="312"/>
            <ac:picMk id="13316" creationId="{00000000-0000-0000-0000-000000000000}"/>
          </ac:picMkLst>
        </pc:picChg>
      </pc:sldChg>
      <pc:sldChg chg="addSp delSp modSp add mod">
        <pc:chgData name="Chittaranjan Hens" userId="6fc03958433e8a43" providerId="LiveId" clId="{2791953A-569C-4581-A5F2-161E885C8B9E}" dt="2023-01-07T10:01:05.083" v="2046" actId="14100"/>
        <pc:sldMkLst>
          <pc:docMk/>
          <pc:sldMk cId="424708431" sldId="313"/>
        </pc:sldMkLst>
        <pc:spChg chg="del">
          <ac:chgData name="Chittaranjan Hens" userId="6fc03958433e8a43" providerId="LiveId" clId="{2791953A-569C-4581-A5F2-161E885C8B9E}" dt="2023-01-06T11:49:25.652" v="861" actId="478"/>
          <ac:spMkLst>
            <pc:docMk/>
            <pc:sldMk cId="424708431" sldId="313"/>
            <ac:spMk id="3" creationId="{00000000-0000-0000-0000-000000000000}"/>
          </ac:spMkLst>
        </pc:spChg>
        <pc:spChg chg="add mod">
          <ac:chgData name="Chittaranjan Hens" userId="6fc03958433e8a43" providerId="LiveId" clId="{2791953A-569C-4581-A5F2-161E885C8B9E}" dt="2023-01-07T10:01:05.083" v="2046" actId="14100"/>
          <ac:spMkLst>
            <pc:docMk/>
            <pc:sldMk cId="424708431" sldId="313"/>
            <ac:spMk id="3" creationId="{C416FB7C-5881-FE22-6998-29184C77497A}"/>
          </ac:spMkLst>
        </pc:spChg>
        <pc:spChg chg="del mod">
          <ac:chgData name="Chittaranjan Hens" userId="6fc03958433e8a43" providerId="LiveId" clId="{2791953A-569C-4581-A5F2-161E885C8B9E}" dt="2023-01-07T10:00:57.464" v="2043" actId="478"/>
          <ac:spMkLst>
            <pc:docMk/>
            <pc:sldMk cId="424708431" sldId="313"/>
            <ac:spMk id="4" creationId="{00000000-0000-0000-0000-000000000000}"/>
          </ac:spMkLst>
        </pc:spChg>
        <pc:spChg chg="add mod">
          <ac:chgData name="Chittaranjan Hens" userId="6fc03958433e8a43" providerId="LiveId" clId="{2791953A-569C-4581-A5F2-161E885C8B9E}" dt="2023-01-07T06:14:59.024" v="1068" actId="14100"/>
          <ac:spMkLst>
            <pc:docMk/>
            <pc:sldMk cId="424708431" sldId="313"/>
            <ac:spMk id="7" creationId="{F992FD75-4A1A-9089-1D96-9453C1C417E8}"/>
          </ac:spMkLst>
        </pc:spChg>
        <pc:spChg chg="mod">
          <ac:chgData name="Chittaranjan Hens" userId="6fc03958433e8a43" providerId="LiveId" clId="{2791953A-569C-4581-A5F2-161E885C8B9E}" dt="2023-01-06T11:50:16.988" v="871"/>
          <ac:spMkLst>
            <pc:docMk/>
            <pc:sldMk cId="424708431" sldId="313"/>
            <ac:spMk id="10" creationId="{772BAA8A-61FB-90E5-5738-3E98301E6A4E}"/>
          </ac:spMkLst>
        </pc:spChg>
        <pc:spChg chg="mod">
          <ac:chgData name="Chittaranjan Hens" userId="6fc03958433e8a43" providerId="LiveId" clId="{2791953A-569C-4581-A5F2-161E885C8B9E}" dt="2023-01-07T09:35:17.336" v="1912" actId="1076"/>
          <ac:spMkLst>
            <pc:docMk/>
            <pc:sldMk cId="424708431" sldId="313"/>
            <ac:spMk id="11" creationId="{7666768E-91FD-DD2A-B8C0-195E65C7D7D1}"/>
          </ac:spMkLst>
        </pc:spChg>
        <pc:spChg chg="mod">
          <ac:chgData name="Chittaranjan Hens" userId="6fc03958433e8a43" providerId="LiveId" clId="{2791953A-569C-4581-A5F2-161E885C8B9E}" dt="2023-01-06T11:50:16.988" v="871"/>
          <ac:spMkLst>
            <pc:docMk/>
            <pc:sldMk cId="424708431" sldId="313"/>
            <ac:spMk id="14" creationId="{57C5794C-DD6B-8BD4-5F62-9761EF501346}"/>
          </ac:spMkLst>
        </pc:spChg>
        <pc:spChg chg="mod">
          <ac:chgData name="Chittaranjan Hens" userId="6fc03958433e8a43" providerId="LiveId" clId="{2791953A-569C-4581-A5F2-161E885C8B9E}" dt="2023-01-06T11:50:16.988" v="871"/>
          <ac:spMkLst>
            <pc:docMk/>
            <pc:sldMk cId="424708431" sldId="313"/>
            <ac:spMk id="15" creationId="{50B0F139-A0B5-67F3-D74D-8926B4C5D47D}"/>
          </ac:spMkLst>
        </pc:spChg>
        <pc:spChg chg="mod">
          <ac:chgData name="Chittaranjan Hens" userId="6fc03958433e8a43" providerId="LiveId" clId="{2791953A-569C-4581-A5F2-161E885C8B9E}" dt="2023-01-06T11:50:16.988" v="871"/>
          <ac:spMkLst>
            <pc:docMk/>
            <pc:sldMk cId="424708431" sldId="313"/>
            <ac:spMk id="16" creationId="{CAA2E0FA-EC03-0195-D300-92E5103928A4}"/>
          </ac:spMkLst>
        </pc:spChg>
        <pc:spChg chg="mod">
          <ac:chgData name="Chittaranjan Hens" userId="6fc03958433e8a43" providerId="LiveId" clId="{2791953A-569C-4581-A5F2-161E885C8B9E}" dt="2023-01-06T11:50:16.988" v="871"/>
          <ac:spMkLst>
            <pc:docMk/>
            <pc:sldMk cId="424708431" sldId="313"/>
            <ac:spMk id="17" creationId="{A1488194-1515-EC13-2C96-4D17DD12DEB5}"/>
          </ac:spMkLst>
        </pc:spChg>
        <pc:spChg chg="mod">
          <ac:chgData name="Chittaranjan Hens" userId="6fc03958433e8a43" providerId="LiveId" clId="{2791953A-569C-4581-A5F2-161E885C8B9E}" dt="2023-01-06T11:50:16.988" v="871"/>
          <ac:spMkLst>
            <pc:docMk/>
            <pc:sldMk cId="424708431" sldId="313"/>
            <ac:spMk id="20" creationId="{7693858C-9A9C-215A-9C69-869B88F8C543}"/>
          </ac:spMkLst>
        </pc:spChg>
        <pc:spChg chg="mod">
          <ac:chgData name="Chittaranjan Hens" userId="6fc03958433e8a43" providerId="LiveId" clId="{2791953A-569C-4581-A5F2-161E885C8B9E}" dt="2023-01-06T11:50:16.988" v="871"/>
          <ac:spMkLst>
            <pc:docMk/>
            <pc:sldMk cId="424708431" sldId="313"/>
            <ac:spMk id="24" creationId="{E833B567-DE04-74D7-ED09-30D9B43A45E9}"/>
          </ac:spMkLst>
        </pc:spChg>
        <pc:spChg chg="mod">
          <ac:chgData name="Chittaranjan Hens" userId="6fc03958433e8a43" providerId="LiveId" clId="{2791953A-569C-4581-A5F2-161E885C8B9E}" dt="2023-01-06T11:50:16.988" v="871"/>
          <ac:spMkLst>
            <pc:docMk/>
            <pc:sldMk cId="424708431" sldId="313"/>
            <ac:spMk id="25" creationId="{651D1BBE-00A7-8630-5869-29966D868ABC}"/>
          </ac:spMkLst>
        </pc:spChg>
        <pc:spChg chg="mod">
          <ac:chgData name="Chittaranjan Hens" userId="6fc03958433e8a43" providerId="LiveId" clId="{2791953A-569C-4581-A5F2-161E885C8B9E}" dt="2023-01-06T11:50:16.988" v="871"/>
          <ac:spMkLst>
            <pc:docMk/>
            <pc:sldMk cId="424708431" sldId="313"/>
            <ac:spMk id="28" creationId="{5FAC80C5-BB00-BC05-AA7F-54758114ED8E}"/>
          </ac:spMkLst>
        </pc:spChg>
        <pc:spChg chg="mod">
          <ac:chgData name="Chittaranjan Hens" userId="6fc03958433e8a43" providerId="LiveId" clId="{2791953A-569C-4581-A5F2-161E885C8B9E}" dt="2023-01-06T11:50:16.988" v="871"/>
          <ac:spMkLst>
            <pc:docMk/>
            <pc:sldMk cId="424708431" sldId="313"/>
            <ac:spMk id="29" creationId="{0D9066B3-B60E-1F14-E7C9-FCB4B2FCA8B2}"/>
          </ac:spMkLst>
        </pc:spChg>
        <pc:spChg chg="mod">
          <ac:chgData name="Chittaranjan Hens" userId="6fc03958433e8a43" providerId="LiveId" clId="{2791953A-569C-4581-A5F2-161E885C8B9E}" dt="2023-01-06T11:50:16.988" v="871"/>
          <ac:spMkLst>
            <pc:docMk/>
            <pc:sldMk cId="424708431" sldId="313"/>
            <ac:spMk id="30" creationId="{7CA813C0-2C3E-B831-EC4C-FD2C14412ED6}"/>
          </ac:spMkLst>
        </pc:spChg>
        <pc:spChg chg="mod">
          <ac:chgData name="Chittaranjan Hens" userId="6fc03958433e8a43" providerId="LiveId" clId="{2791953A-569C-4581-A5F2-161E885C8B9E}" dt="2023-01-06T11:50:16.988" v="871"/>
          <ac:spMkLst>
            <pc:docMk/>
            <pc:sldMk cId="424708431" sldId="313"/>
            <ac:spMk id="31" creationId="{759A1819-4B28-3F7E-509F-311E12F36D57}"/>
          </ac:spMkLst>
        </pc:spChg>
        <pc:spChg chg="mod">
          <ac:chgData name="Chittaranjan Hens" userId="6fc03958433e8a43" providerId="LiveId" clId="{2791953A-569C-4581-A5F2-161E885C8B9E}" dt="2023-01-06T11:50:16.988" v="871"/>
          <ac:spMkLst>
            <pc:docMk/>
            <pc:sldMk cId="424708431" sldId="313"/>
            <ac:spMk id="34" creationId="{03C1EEDC-C02B-392D-19AE-2723CCC0ED62}"/>
          </ac:spMkLst>
        </pc:spChg>
        <pc:spChg chg="add mod">
          <ac:chgData name="Chittaranjan Hens" userId="6fc03958433e8a43" providerId="LiveId" clId="{2791953A-569C-4581-A5F2-161E885C8B9E}" dt="2023-01-06T11:52:44.210" v="884" actId="207"/>
          <ac:spMkLst>
            <pc:docMk/>
            <pc:sldMk cId="424708431" sldId="313"/>
            <ac:spMk id="36" creationId="{27FBBAD5-756F-AE35-1D94-01B688748091}"/>
          </ac:spMkLst>
        </pc:spChg>
        <pc:spChg chg="add del mod">
          <ac:chgData name="Chittaranjan Hens" userId="6fc03958433e8a43" providerId="LiveId" clId="{2791953A-569C-4581-A5F2-161E885C8B9E}" dt="2023-01-07T09:36:04.147" v="1916" actId="478"/>
          <ac:spMkLst>
            <pc:docMk/>
            <pc:sldMk cId="424708431" sldId="313"/>
            <ac:spMk id="37" creationId="{DDC1E9A8-B6D7-A50A-A453-12C81B90679C}"/>
          </ac:spMkLst>
        </pc:spChg>
        <pc:spChg chg="add del mod">
          <ac:chgData name="Chittaranjan Hens" userId="6fc03958433e8a43" providerId="LiveId" clId="{2791953A-569C-4581-A5F2-161E885C8B9E}" dt="2023-01-07T09:36:04.147" v="1916" actId="478"/>
          <ac:spMkLst>
            <pc:docMk/>
            <pc:sldMk cId="424708431" sldId="313"/>
            <ac:spMk id="38" creationId="{0CF1EEFA-7248-B2CE-D2B0-C167A94ACCF6}"/>
          </ac:spMkLst>
        </pc:spChg>
        <pc:spChg chg="add mod">
          <ac:chgData name="Chittaranjan Hens" userId="6fc03958433e8a43" providerId="LiveId" clId="{2791953A-569C-4581-A5F2-161E885C8B9E}" dt="2023-01-06T11:52:48.028" v="885" actId="207"/>
          <ac:spMkLst>
            <pc:docMk/>
            <pc:sldMk cId="424708431" sldId="313"/>
            <ac:spMk id="39" creationId="{2F177D6F-933F-FBA8-A1AC-B8905F41CD5B}"/>
          </ac:spMkLst>
        </pc:spChg>
        <pc:spChg chg="add mod">
          <ac:chgData name="Chittaranjan Hens" userId="6fc03958433e8a43" providerId="LiveId" clId="{2791953A-569C-4581-A5F2-161E885C8B9E}" dt="2023-01-06T11:50:16.988" v="871"/>
          <ac:spMkLst>
            <pc:docMk/>
            <pc:sldMk cId="424708431" sldId="313"/>
            <ac:spMk id="40" creationId="{D4F4C210-AB9B-D9E6-24BE-FEE017039247}"/>
          </ac:spMkLst>
        </pc:spChg>
        <pc:grpChg chg="add mod">
          <ac:chgData name="Chittaranjan Hens" userId="6fc03958433e8a43" providerId="LiveId" clId="{2791953A-569C-4581-A5F2-161E885C8B9E}" dt="2023-01-06T11:50:16.988" v="871"/>
          <ac:grpSpMkLst>
            <pc:docMk/>
            <pc:sldMk cId="424708431" sldId="313"/>
            <ac:grpSpMk id="8" creationId="{F0DAABB3-9089-6F1E-1A53-3953CAC52752}"/>
          </ac:grpSpMkLst>
        </pc:grpChg>
        <pc:grpChg chg="mod">
          <ac:chgData name="Chittaranjan Hens" userId="6fc03958433e8a43" providerId="LiveId" clId="{2791953A-569C-4581-A5F2-161E885C8B9E}" dt="2023-01-06T11:50:16.988" v="871"/>
          <ac:grpSpMkLst>
            <pc:docMk/>
            <pc:sldMk cId="424708431" sldId="313"/>
            <ac:grpSpMk id="9" creationId="{BE269DA2-3FC3-1FBE-92AE-17B322A60437}"/>
          </ac:grpSpMkLst>
        </pc:grpChg>
        <pc:grpChg chg="add del mod">
          <ac:chgData name="Chittaranjan Hens" userId="6fc03958433e8a43" providerId="LiveId" clId="{2791953A-569C-4581-A5F2-161E885C8B9E}" dt="2023-01-07T09:35:59.289" v="1915" actId="478"/>
          <ac:grpSpMkLst>
            <pc:docMk/>
            <pc:sldMk cId="424708431" sldId="313"/>
            <ac:grpSpMk id="22" creationId="{25B2B9C0-D494-FCF0-562C-B2068A80ED42}"/>
          </ac:grpSpMkLst>
        </pc:grpChg>
        <pc:grpChg chg="mod">
          <ac:chgData name="Chittaranjan Hens" userId="6fc03958433e8a43" providerId="LiveId" clId="{2791953A-569C-4581-A5F2-161E885C8B9E}" dt="2023-01-06T11:50:16.988" v="871"/>
          <ac:grpSpMkLst>
            <pc:docMk/>
            <pc:sldMk cId="424708431" sldId="313"/>
            <ac:grpSpMk id="23" creationId="{39636CB3-9120-88FF-11D7-86E926AA6E20}"/>
          </ac:grpSpMkLst>
        </pc:grpChg>
        <pc:picChg chg="mod">
          <ac:chgData name="Chittaranjan Hens" userId="6fc03958433e8a43" providerId="LiveId" clId="{2791953A-569C-4581-A5F2-161E885C8B9E}" dt="2023-01-07T10:00:55.363" v="2042" actId="1076"/>
          <ac:picMkLst>
            <pc:docMk/>
            <pc:sldMk cId="424708431" sldId="313"/>
            <ac:picMk id="2" creationId="{71E1503B-6615-B2AB-52C3-D115D8481BA8}"/>
          </ac:picMkLst>
        </pc:picChg>
        <pc:cxnChg chg="mod">
          <ac:chgData name="Chittaranjan Hens" userId="6fc03958433e8a43" providerId="LiveId" clId="{2791953A-569C-4581-A5F2-161E885C8B9E}" dt="2023-01-06T11:50:16.988" v="871"/>
          <ac:cxnSpMkLst>
            <pc:docMk/>
            <pc:sldMk cId="424708431" sldId="313"/>
            <ac:cxnSpMk id="12" creationId="{0C2045BF-59C8-9DE4-1B42-20278BE1C7BF}"/>
          </ac:cxnSpMkLst>
        </pc:cxnChg>
        <pc:cxnChg chg="mod">
          <ac:chgData name="Chittaranjan Hens" userId="6fc03958433e8a43" providerId="LiveId" clId="{2791953A-569C-4581-A5F2-161E885C8B9E}" dt="2023-01-06T11:50:16.988" v="871"/>
          <ac:cxnSpMkLst>
            <pc:docMk/>
            <pc:sldMk cId="424708431" sldId="313"/>
            <ac:cxnSpMk id="13" creationId="{7A0022C7-DDDF-74DB-B409-AC67C5281101}"/>
          </ac:cxnSpMkLst>
        </pc:cxnChg>
        <pc:cxnChg chg="mod">
          <ac:chgData name="Chittaranjan Hens" userId="6fc03958433e8a43" providerId="LiveId" clId="{2791953A-569C-4581-A5F2-161E885C8B9E}" dt="2023-01-06T11:50:16.988" v="871"/>
          <ac:cxnSpMkLst>
            <pc:docMk/>
            <pc:sldMk cId="424708431" sldId="313"/>
            <ac:cxnSpMk id="18" creationId="{1475FE84-628C-E24A-BBE0-98FD16D28555}"/>
          </ac:cxnSpMkLst>
        </pc:cxnChg>
        <pc:cxnChg chg="mod">
          <ac:chgData name="Chittaranjan Hens" userId="6fc03958433e8a43" providerId="LiveId" clId="{2791953A-569C-4581-A5F2-161E885C8B9E}" dt="2023-01-06T11:50:16.988" v="871"/>
          <ac:cxnSpMkLst>
            <pc:docMk/>
            <pc:sldMk cId="424708431" sldId="313"/>
            <ac:cxnSpMk id="19" creationId="{C085B2D4-CCF5-E0CE-6EAD-3A84C825AC5E}"/>
          </ac:cxnSpMkLst>
        </pc:cxnChg>
        <pc:cxnChg chg="mod">
          <ac:chgData name="Chittaranjan Hens" userId="6fc03958433e8a43" providerId="LiveId" clId="{2791953A-569C-4581-A5F2-161E885C8B9E}" dt="2023-01-06T11:50:16.988" v="871"/>
          <ac:cxnSpMkLst>
            <pc:docMk/>
            <pc:sldMk cId="424708431" sldId="313"/>
            <ac:cxnSpMk id="21" creationId="{74101670-D7FC-CE6B-35FC-0CD147535667}"/>
          </ac:cxnSpMkLst>
        </pc:cxnChg>
        <pc:cxnChg chg="mod">
          <ac:chgData name="Chittaranjan Hens" userId="6fc03958433e8a43" providerId="LiveId" clId="{2791953A-569C-4581-A5F2-161E885C8B9E}" dt="2023-01-07T09:35:59.289" v="1915" actId="478"/>
          <ac:cxnSpMkLst>
            <pc:docMk/>
            <pc:sldMk cId="424708431" sldId="313"/>
            <ac:cxnSpMk id="26" creationId="{BF936C98-C8B9-0B0E-1657-B588668F6359}"/>
          </ac:cxnSpMkLst>
        </pc:cxnChg>
        <pc:cxnChg chg="mod">
          <ac:chgData name="Chittaranjan Hens" userId="6fc03958433e8a43" providerId="LiveId" clId="{2791953A-569C-4581-A5F2-161E885C8B9E}" dt="2023-01-07T09:35:59.289" v="1915" actId="478"/>
          <ac:cxnSpMkLst>
            <pc:docMk/>
            <pc:sldMk cId="424708431" sldId="313"/>
            <ac:cxnSpMk id="27" creationId="{4B7F21CB-2E77-AD9A-0189-DDE26C66EB8A}"/>
          </ac:cxnSpMkLst>
        </pc:cxnChg>
        <pc:cxnChg chg="mod">
          <ac:chgData name="Chittaranjan Hens" userId="6fc03958433e8a43" providerId="LiveId" clId="{2791953A-569C-4581-A5F2-161E885C8B9E}" dt="2023-01-07T09:35:59.289" v="1915" actId="478"/>
          <ac:cxnSpMkLst>
            <pc:docMk/>
            <pc:sldMk cId="424708431" sldId="313"/>
            <ac:cxnSpMk id="32" creationId="{60C23356-78B6-EE0D-D690-EA642001B808}"/>
          </ac:cxnSpMkLst>
        </pc:cxnChg>
        <pc:cxnChg chg="mod">
          <ac:chgData name="Chittaranjan Hens" userId="6fc03958433e8a43" providerId="LiveId" clId="{2791953A-569C-4581-A5F2-161E885C8B9E}" dt="2023-01-07T09:35:59.289" v="1915" actId="478"/>
          <ac:cxnSpMkLst>
            <pc:docMk/>
            <pc:sldMk cId="424708431" sldId="313"/>
            <ac:cxnSpMk id="33" creationId="{16D0EE75-955C-C01C-FB1A-F760B39D09CC}"/>
          </ac:cxnSpMkLst>
        </pc:cxnChg>
        <pc:cxnChg chg="mod">
          <ac:chgData name="Chittaranjan Hens" userId="6fc03958433e8a43" providerId="LiveId" clId="{2791953A-569C-4581-A5F2-161E885C8B9E}" dt="2023-01-07T09:35:59.289" v="1915" actId="478"/>
          <ac:cxnSpMkLst>
            <pc:docMk/>
            <pc:sldMk cId="424708431" sldId="313"/>
            <ac:cxnSpMk id="35" creationId="{1395C4DA-A9E9-05A1-20A8-4B4F6F60ED3E}"/>
          </ac:cxnSpMkLst>
        </pc:cxnChg>
      </pc:sldChg>
      <pc:sldChg chg="add del">
        <pc:chgData name="Chittaranjan Hens" userId="6fc03958433e8a43" providerId="LiveId" clId="{2791953A-569C-4581-A5F2-161E885C8B9E}" dt="2023-01-07T06:10:53.420" v="993" actId="2696"/>
        <pc:sldMkLst>
          <pc:docMk/>
          <pc:sldMk cId="1373059154" sldId="314"/>
        </pc:sldMkLst>
      </pc:sldChg>
      <pc:sldChg chg="new del">
        <pc:chgData name="Chittaranjan Hens" userId="6fc03958433e8a43" providerId="LiveId" clId="{2791953A-569C-4581-A5F2-161E885C8B9E}" dt="2023-01-06T18:55:24.014" v="887" actId="47"/>
        <pc:sldMkLst>
          <pc:docMk/>
          <pc:sldMk cId="3268312356" sldId="314"/>
        </pc:sldMkLst>
      </pc:sldChg>
      <pc:sldChg chg="modSp add del mod modAnim">
        <pc:chgData name="Chittaranjan Hens" userId="6fc03958433e8a43" providerId="LiveId" clId="{2791953A-569C-4581-A5F2-161E885C8B9E}" dt="2023-01-07T06:18:24.075" v="1120" actId="6549"/>
        <pc:sldMkLst>
          <pc:docMk/>
          <pc:sldMk cId="4145392813" sldId="314"/>
        </pc:sldMkLst>
        <pc:spChg chg="mod">
          <ac:chgData name="Chittaranjan Hens" userId="6fc03958433e8a43" providerId="LiveId" clId="{2791953A-569C-4581-A5F2-161E885C8B9E}" dt="2023-01-07T06:18:12.825" v="1117" actId="14100"/>
          <ac:spMkLst>
            <pc:docMk/>
            <pc:sldMk cId="4145392813" sldId="314"/>
            <ac:spMk id="2" creationId="{00000000-0000-0000-0000-000000000000}"/>
          </ac:spMkLst>
        </pc:spChg>
        <pc:spChg chg="mod">
          <ac:chgData name="Chittaranjan Hens" userId="6fc03958433e8a43" providerId="LiveId" clId="{2791953A-569C-4581-A5F2-161E885C8B9E}" dt="2023-01-07T06:18:24.075" v="1120" actId="6549"/>
          <ac:spMkLst>
            <pc:docMk/>
            <pc:sldMk cId="4145392813" sldId="314"/>
            <ac:spMk id="3" creationId="{00000000-0000-0000-0000-000000000000}"/>
          </ac:spMkLst>
        </pc:spChg>
        <pc:picChg chg="mod">
          <ac:chgData name="Chittaranjan Hens" userId="6fc03958433e8a43" providerId="LiveId" clId="{2791953A-569C-4581-A5F2-161E885C8B9E}" dt="2023-01-07T06:18:02.878" v="1114" actId="14100"/>
          <ac:picMkLst>
            <pc:docMk/>
            <pc:sldMk cId="4145392813" sldId="314"/>
            <ac:picMk id="5" creationId="{C9F4D3A7-0764-C980-E44C-074F8B19A91D}"/>
          </ac:picMkLst>
        </pc:picChg>
      </pc:sldChg>
      <pc:sldChg chg="add del">
        <pc:chgData name="Chittaranjan Hens" userId="6fc03958433e8a43" providerId="LiveId" clId="{2791953A-569C-4581-A5F2-161E885C8B9E}" dt="2023-01-07T06:10:53.420" v="993" actId="2696"/>
        <pc:sldMkLst>
          <pc:docMk/>
          <pc:sldMk cId="344454106" sldId="315"/>
        </pc:sldMkLst>
      </pc:sldChg>
      <pc:sldChg chg="addSp delSp modSp add mod">
        <pc:chgData name="Chittaranjan Hens" userId="6fc03958433e8a43" providerId="LiveId" clId="{2791953A-569C-4581-A5F2-161E885C8B9E}" dt="2023-01-07T06:47:13.337" v="1255" actId="14100"/>
        <pc:sldMkLst>
          <pc:docMk/>
          <pc:sldMk cId="3434565780" sldId="315"/>
        </pc:sldMkLst>
        <pc:spChg chg="mod">
          <ac:chgData name="Chittaranjan Hens" userId="6fc03958433e8a43" providerId="LiveId" clId="{2791953A-569C-4581-A5F2-161E885C8B9E}" dt="2023-01-07T06:12:47.563" v="1032" actId="207"/>
          <ac:spMkLst>
            <pc:docMk/>
            <pc:sldMk cId="3434565780" sldId="315"/>
            <ac:spMk id="5" creationId="{2C9ED826-5140-D8E8-7825-99A5A347917E}"/>
          </ac:spMkLst>
        </pc:spChg>
        <pc:spChg chg="mod">
          <ac:chgData name="Chittaranjan Hens" userId="6fc03958433e8a43" providerId="LiveId" clId="{2791953A-569C-4581-A5F2-161E885C8B9E}" dt="2023-01-07T06:47:05.605" v="1252" actId="20577"/>
          <ac:spMkLst>
            <pc:docMk/>
            <pc:sldMk cId="3434565780" sldId="315"/>
            <ac:spMk id="14339" creationId="{00000000-0000-0000-0000-000000000000}"/>
          </ac:spMkLst>
        </pc:spChg>
        <pc:picChg chg="add del mod">
          <ac:chgData name="Chittaranjan Hens" userId="6fc03958433e8a43" providerId="LiveId" clId="{2791953A-569C-4581-A5F2-161E885C8B9E}" dt="2023-01-07T06:47:03.615" v="1251" actId="478"/>
          <ac:picMkLst>
            <pc:docMk/>
            <pc:sldMk cId="3434565780" sldId="315"/>
            <ac:picMk id="3" creationId="{C5BFEB13-A38F-74F3-32A6-1C05CDC7D401}"/>
          </ac:picMkLst>
        </pc:picChg>
        <pc:picChg chg="add del mod">
          <ac:chgData name="Chittaranjan Hens" userId="6fc03958433e8a43" providerId="LiveId" clId="{2791953A-569C-4581-A5F2-161E885C8B9E}" dt="2023-01-07T06:33:22.480" v="1218" actId="478"/>
          <ac:picMkLst>
            <pc:docMk/>
            <pc:sldMk cId="3434565780" sldId="315"/>
            <ac:picMk id="8" creationId="{165AB13C-35D6-4488-A1DE-DA850540AC41}"/>
          </ac:picMkLst>
        </pc:picChg>
        <pc:picChg chg="add mod">
          <ac:chgData name="Chittaranjan Hens" userId="6fc03958433e8a43" providerId="LiveId" clId="{2791953A-569C-4581-A5F2-161E885C8B9E}" dt="2023-01-07T06:47:13.337" v="1255" actId="14100"/>
          <ac:picMkLst>
            <pc:docMk/>
            <pc:sldMk cId="3434565780" sldId="315"/>
            <ac:picMk id="10" creationId="{4E67584E-4E8A-4F27-63E7-5E1EFA5F26BD}"/>
          </ac:picMkLst>
        </pc:picChg>
        <pc:picChg chg="add mod">
          <ac:chgData name="Chittaranjan Hens" userId="6fc03958433e8a43" providerId="LiveId" clId="{2791953A-569C-4581-A5F2-161E885C8B9E}" dt="2023-01-07T06:47:09.115" v="1254"/>
          <ac:picMkLst>
            <pc:docMk/>
            <pc:sldMk cId="3434565780" sldId="315"/>
            <ac:picMk id="11" creationId="{F87EB02B-446B-F3A4-A5ED-FC66134174D9}"/>
          </ac:picMkLst>
        </pc:picChg>
      </pc:sldChg>
      <pc:sldChg chg="addSp delSp modSp add mod">
        <pc:chgData name="Chittaranjan Hens" userId="6fc03958433e8a43" providerId="LiveId" clId="{2791953A-569C-4581-A5F2-161E885C8B9E}" dt="2023-01-07T07:48:24.531" v="1825" actId="478"/>
        <pc:sldMkLst>
          <pc:docMk/>
          <pc:sldMk cId="3911238006" sldId="316"/>
        </pc:sldMkLst>
        <pc:spChg chg="mod">
          <ac:chgData name="Chittaranjan Hens" userId="6fc03958433e8a43" providerId="LiveId" clId="{2791953A-569C-4581-A5F2-161E885C8B9E}" dt="2023-01-07T06:11:44.667" v="1002" actId="207"/>
          <ac:spMkLst>
            <pc:docMk/>
            <pc:sldMk cId="3911238006" sldId="316"/>
            <ac:spMk id="2" creationId="{DF806519-E65B-89A3-8224-B41E170FD3FF}"/>
          </ac:spMkLst>
        </pc:spChg>
        <pc:spChg chg="mod">
          <ac:chgData name="Chittaranjan Hens" userId="6fc03958433e8a43" providerId="LiveId" clId="{2791953A-569C-4581-A5F2-161E885C8B9E}" dt="2023-01-07T06:10:26.465" v="989" actId="1076"/>
          <ac:spMkLst>
            <pc:docMk/>
            <pc:sldMk cId="3911238006" sldId="316"/>
            <ac:spMk id="3" creationId="{00000000-0000-0000-0000-000000000000}"/>
          </ac:spMkLst>
        </pc:spChg>
        <pc:spChg chg="add mod">
          <ac:chgData name="Chittaranjan Hens" userId="6fc03958433e8a43" providerId="LiveId" clId="{2791953A-569C-4581-A5F2-161E885C8B9E}" dt="2023-01-07T07:39:16.241" v="1668" actId="20577"/>
          <ac:spMkLst>
            <pc:docMk/>
            <pc:sldMk cId="3911238006" sldId="316"/>
            <ac:spMk id="7" creationId="{E5590BFE-0837-DE07-0EB1-CCF581197F46}"/>
          </ac:spMkLst>
        </pc:spChg>
        <pc:spChg chg="mod">
          <ac:chgData name="Chittaranjan Hens" userId="6fc03958433e8a43" providerId="LiveId" clId="{2791953A-569C-4581-A5F2-161E885C8B9E}" dt="2023-01-07T06:10:33.580" v="992" actId="1076"/>
          <ac:spMkLst>
            <pc:docMk/>
            <pc:sldMk cId="3911238006" sldId="316"/>
            <ac:spMk id="17" creationId="{00000000-0000-0000-0000-000000000000}"/>
          </ac:spMkLst>
        </pc:spChg>
        <pc:spChg chg="del">
          <ac:chgData name="Chittaranjan Hens" userId="6fc03958433e8a43" providerId="LiveId" clId="{2791953A-569C-4581-A5F2-161E885C8B9E}" dt="2023-01-07T07:48:24.531" v="1825" actId="478"/>
          <ac:spMkLst>
            <pc:docMk/>
            <pc:sldMk cId="3911238006" sldId="316"/>
            <ac:spMk id="22" creationId="{00000000-0000-0000-0000-000000000000}"/>
          </ac:spMkLst>
        </pc:spChg>
        <pc:spChg chg="mod">
          <ac:chgData name="Chittaranjan Hens" userId="6fc03958433e8a43" providerId="LiveId" clId="{2791953A-569C-4581-A5F2-161E885C8B9E}" dt="2023-01-07T06:10:22.505" v="988" actId="1076"/>
          <ac:spMkLst>
            <pc:docMk/>
            <pc:sldMk cId="3911238006" sldId="316"/>
            <ac:spMk id="23" creationId="{00000000-0000-0000-0000-000000000000}"/>
          </ac:spMkLst>
        </pc:spChg>
        <pc:picChg chg="mod">
          <ac:chgData name="Chittaranjan Hens" userId="6fc03958433e8a43" providerId="LiveId" clId="{2791953A-569C-4581-A5F2-161E885C8B9E}" dt="2023-01-07T06:10:29.156" v="991" actId="1076"/>
          <ac:picMkLst>
            <pc:docMk/>
            <pc:sldMk cId="3911238006" sldId="316"/>
            <ac:picMk id="4" creationId="{96D3FBB0-D960-5A16-D10C-F9BA35E36E86}"/>
          </ac:picMkLst>
        </pc:picChg>
        <pc:picChg chg="add mod">
          <ac:chgData name="Chittaranjan Hens" userId="6fc03958433e8a43" providerId="LiveId" clId="{2791953A-569C-4581-A5F2-161E885C8B9E}" dt="2023-01-07T06:40:45.408" v="1230" actId="1076"/>
          <ac:picMkLst>
            <pc:docMk/>
            <pc:sldMk cId="3911238006" sldId="316"/>
            <ac:picMk id="6" creationId="{BE14048C-0875-C6FA-7EB7-67027B3CC8FC}"/>
          </ac:picMkLst>
        </pc:picChg>
        <pc:picChg chg="mod">
          <ac:chgData name="Chittaranjan Hens" userId="6fc03958433e8a43" providerId="LiveId" clId="{2791953A-569C-4581-A5F2-161E885C8B9E}" dt="2023-01-07T06:10:18.714" v="987" actId="14100"/>
          <ac:picMkLst>
            <pc:docMk/>
            <pc:sldMk cId="3911238006" sldId="316"/>
            <ac:picMk id="3075" creationId="{00000000-0000-0000-0000-000000000000}"/>
          </ac:picMkLst>
        </pc:picChg>
      </pc:sldChg>
      <pc:sldChg chg="add modAnim">
        <pc:chgData name="Chittaranjan Hens" userId="6fc03958433e8a43" providerId="LiveId" clId="{2791953A-569C-4581-A5F2-161E885C8B9E}" dt="2023-01-07T11:41:22.858" v="2699"/>
        <pc:sldMkLst>
          <pc:docMk/>
          <pc:sldMk cId="818744125" sldId="317"/>
        </pc:sldMkLst>
      </pc:sldChg>
      <pc:sldChg chg="addSp modSp add mod modAnim">
        <pc:chgData name="Chittaranjan Hens" userId="6fc03958433e8a43" providerId="LiveId" clId="{2791953A-569C-4581-A5F2-161E885C8B9E}" dt="2023-01-07T09:59:14.050" v="2019" actId="14100"/>
        <pc:sldMkLst>
          <pc:docMk/>
          <pc:sldMk cId="2589746739" sldId="318"/>
        </pc:sldMkLst>
        <pc:spChg chg="add mod">
          <ac:chgData name="Chittaranjan Hens" userId="6fc03958433e8a43" providerId="LiveId" clId="{2791953A-569C-4581-A5F2-161E885C8B9E}" dt="2023-01-07T06:50:10.392" v="1275" actId="20577"/>
          <ac:spMkLst>
            <pc:docMk/>
            <pc:sldMk cId="2589746739" sldId="318"/>
            <ac:spMk id="2" creationId="{315D641A-2C86-7F2E-1447-B91380EFF3F8}"/>
          </ac:spMkLst>
        </pc:spChg>
        <pc:spChg chg="mod">
          <ac:chgData name="Chittaranjan Hens" userId="6fc03958433e8a43" providerId="LiveId" clId="{2791953A-569C-4581-A5F2-161E885C8B9E}" dt="2023-01-07T09:59:14.050" v="2019" actId="14100"/>
          <ac:spMkLst>
            <pc:docMk/>
            <pc:sldMk cId="2589746739" sldId="318"/>
            <ac:spMk id="5" creationId="{2C9ED826-5140-D8E8-7825-99A5A347917E}"/>
          </ac:spMkLst>
        </pc:spChg>
        <pc:spChg chg="mod">
          <ac:chgData name="Chittaranjan Hens" userId="6fc03958433e8a43" providerId="LiveId" clId="{2791953A-569C-4581-A5F2-161E885C8B9E}" dt="2023-01-07T06:19:12.182" v="1124" actId="6549"/>
          <ac:spMkLst>
            <pc:docMk/>
            <pc:sldMk cId="2589746739" sldId="318"/>
            <ac:spMk id="14339" creationId="{00000000-0000-0000-0000-000000000000}"/>
          </ac:spMkLst>
        </pc:spChg>
      </pc:sldChg>
      <pc:sldChg chg="add del">
        <pc:chgData name="Chittaranjan Hens" userId="6fc03958433e8a43" providerId="LiveId" clId="{2791953A-569C-4581-A5F2-161E885C8B9E}" dt="2023-01-07T06:19:00.898" v="1122" actId="2890"/>
        <pc:sldMkLst>
          <pc:docMk/>
          <pc:sldMk cId="4116999848" sldId="318"/>
        </pc:sldMkLst>
      </pc:sldChg>
      <pc:sldChg chg="addSp delSp modSp add mod setBg delAnim setClrOvrMap">
        <pc:chgData name="Chittaranjan Hens" userId="6fc03958433e8a43" providerId="LiveId" clId="{2791953A-569C-4581-A5F2-161E885C8B9E}" dt="2023-01-07T11:04:36.957" v="2119"/>
        <pc:sldMkLst>
          <pc:docMk/>
          <pc:sldMk cId="3967940547" sldId="319"/>
        </pc:sldMkLst>
        <pc:spChg chg="del">
          <ac:chgData name="Chittaranjan Hens" userId="6fc03958433e8a43" providerId="LiveId" clId="{2791953A-569C-4581-A5F2-161E885C8B9E}" dt="2023-01-07T06:23:18.073" v="1160" actId="478"/>
          <ac:spMkLst>
            <pc:docMk/>
            <pc:sldMk cId="3967940547" sldId="319"/>
            <ac:spMk id="2" creationId="{315D641A-2C86-7F2E-1447-B91380EFF3F8}"/>
          </ac:spMkLst>
        </pc:spChg>
        <pc:spChg chg="add mod">
          <ac:chgData name="Chittaranjan Hens" userId="6fc03958433e8a43" providerId="LiveId" clId="{2791953A-569C-4581-A5F2-161E885C8B9E}" dt="2023-01-07T11:04:36.957" v="2119"/>
          <ac:spMkLst>
            <pc:docMk/>
            <pc:sldMk cId="3967940547" sldId="319"/>
            <ac:spMk id="2" creationId="{941F57C6-E3AB-C450-1364-7B9C1BAF3CA5}"/>
          </ac:spMkLst>
        </pc:spChg>
        <pc:spChg chg="mod ord">
          <ac:chgData name="Chittaranjan Hens" userId="6fc03958433e8a43" providerId="LiveId" clId="{2791953A-569C-4581-A5F2-161E885C8B9E}" dt="2023-01-07T06:49:06.271" v="1258" actId="26606"/>
          <ac:spMkLst>
            <pc:docMk/>
            <pc:sldMk cId="3967940547" sldId="319"/>
            <ac:spMk id="4" creationId="{00000000-0000-0000-0000-000000000000}"/>
          </ac:spMkLst>
        </pc:spChg>
        <pc:spChg chg="mod">
          <ac:chgData name="Chittaranjan Hens" userId="6fc03958433e8a43" providerId="LiveId" clId="{2791953A-569C-4581-A5F2-161E885C8B9E}" dt="2023-01-07T09:59:20.558" v="2021" actId="14100"/>
          <ac:spMkLst>
            <pc:docMk/>
            <pc:sldMk cId="3967940547" sldId="319"/>
            <ac:spMk id="5" creationId="{2C9ED826-5140-D8E8-7825-99A5A347917E}"/>
          </ac:spMkLst>
        </pc:spChg>
        <pc:spChg chg="mod ord">
          <ac:chgData name="Chittaranjan Hens" userId="6fc03958433e8a43" providerId="LiveId" clId="{2791953A-569C-4581-A5F2-161E885C8B9E}" dt="2023-01-07T06:49:06.271" v="1258" actId="26606"/>
          <ac:spMkLst>
            <pc:docMk/>
            <pc:sldMk cId="3967940547" sldId="319"/>
            <ac:spMk id="14339" creationId="{00000000-0000-0000-0000-000000000000}"/>
          </ac:spMkLst>
        </pc:spChg>
        <pc:spChg chg="add del">
          <ac:chgData name="Chittaranjan Hens" userId="6fc03958433e8a43" providerId="LiveId" clId="{2791953A-569C-4581-A5F2-161E885C8B9E}" dt="2023-01-07T06:49:06.271" v="1258" actId="26606"/>
          <ac:spMkLst>
            <pc:docMk/>
            <pc:sldMk cId="3967940547" sldId="319"/>
            <ac:spMk id="14341" creationId="{98135EBA-B3A3-4F88-BCB1-D0C8E63F47CA}"/>
          </ac:spMkLst>
        </pc:spChg>
        <pc:spChg chg="add del">
          <ac:chgData name="Chittaranjan Hens" userId="6fc03958433e8a43" providerId="LiveId" clId="{2791953A-569C-4581-A5F2-161E885C8B9E}" dt="2023-01-07T06:24:01.999" v="1167" actId="26606"/>
          <ac:spMkLst>
            <pc:docMk/>
            <pc:sldMk cId="3967940547" sldId="319"/>
            <ac:spMk id="14344" creationId="{1DCD4319-21CA-4165-A08D-D1E05DC378D3}"/>
          </ac:spMkLst>
        </pc:spChg>
        <pc:spChg chg="add del">
          <ac:chgData name="Chittaranjan Hens" userId="6fc03958433e8a43" providerId="LiveId" clId="{2791953A-569C-4581-A5F2-161E885C8B9E}" dt="2023-01-07T06:24:01.999" v="1167" actId="26606"/>
          <ac:spMkLst>
            <pc:docMk/>
            <pc:sldMk cId="3967940547" sldId="319"/>
            <ac:spMk id="14346" creationId="{3CD1EA40-7116-4FCB-9369-70F29FAA91EC}"/>
          </ac:spMkLst>
        </pc:spChg>
        <pc:spChg chg="add del">
          <ac:chgData name="Chittaranjan Hens" userId="6fc03958433e8a43" providerId="LiveId" clId="{2791953A-569C-4581-A5F2-161E885C8B9E}" dt="2023-01-07T06:24:01.999" v="1167" actId="26606"/>
          <ac:spMkLst>
            <pc:docMk/>
            <pc:sldMk cId="3967940547" sldId="319"/>
            <ac:spMk id="14348" creationId="{BF647E38-F93D-4661-8D77-CE13EEB65B5A}"/>
          </ac:spMkLst>
        </pc:spChg>
        <pc:spChg chg="add del">
          <ac:chgData name="Chittaranjan Hens" userId="6fc03958433e8a43" providerId="LiveId" clId="{2791953A-569C-4581-A5F2-161E885C8B9E}" dt="2023-01-07T06:24:01.999" v="1167" actId="26606"/>
          <ac:spMkLst>
            <pc:docMk/>
            <pc:sldMk cId="3967940547" sldId="319"/>
            <ac:spMk id="14372" creationId="{D6C80E47-971C-437F-B030-191115B01D68}"/>
          </ac:spMkLst>
        </pc:spChg>
        <pc:grpChg chg="add del">
          <ac:chgData name="Chittaranjan Hens" userId="6fc03958433e8a43" providerId="LiveId" clId="{2791953A-569C-4581-A5F2-161E885C8B9E}" dt="2023-01-07T06:24:01.999" v="1167" actId="26606"/>
          <ac:grpSpMkLst>
            <pc:docMk/>
            <pc:sldMk cId="3967940547" sldId="319"/>
            <ac:grpSpMk id="14350" creationId="{71669B06-C46A-44F5-8C95-4AA9C87956A9}"/>
          </ac:grpSpMkLst>
        </pc:grpChg>
        <pc:picChg chg="mod ord">
          <ac:chgData name="Chittaranjan Hens" userId="6fc03958433e8a43" providerId="LiveId" clId="{2791953A-569C-4581-A5F2-161E885C8B9E}" dt="2023-01-07T06:49:06.271" v="1258" actId="26606"/>
          <ac:picMkLst>
            <pc:docMk/>
            <pc:sldMk cId="3967940547" sldId="319"/>
            <ac:picMk id="6" creationId="{82A56068-F125-3E13-7492-8527DB65A7FE}"/>
          </ac:picMkLst>
        </pc:picChg>
        <pc:picChg chg="add mod">
          <ac:chgData name="Chittaranjan Hens" userId="6fc03958433e8a43" providerId="LiveId" clId="{2791953A-569C-4581-A5F2-161E885C8B9E}" dt="2023-01-07T09:59:29.913" v="2024" actId="14100"/>
          <ac:picMkLst>
            <pc:docMk/>
            <pc:sldMk cId="3967940547" sldId="319"/>
            <ac:picMk id="7" creationId="{86A2B3BA-43FD-C2D6-C360-ADBBBBA97C48}"/>
          </ac:picMkLst>
        </pc:picChg>
        <pc:picChg chg="add mod">
          <ac:chgData name="Chittaranjan Hens" userId="6fc03958433e8a43" providerId="LiveId" clId="{2791953A-569C-4581-A5F2-161E885C8B9E}" dt="2023-01-07T09:59:41.309" v="2028" actId="14100"/>
          <ac:picMkLst>
            <pc:docMk/>
            <pc:sldMk cId="3967940547" sldId="319"/>
            <ac:picMk id="9" creationId="{2C2A6FEC-468D-FDD6-B1A1-DFB8DECB42D0}"/>
          </ac:picMkLst>
        </pc:picChg>
        <pc:picChg chg="add mod ord">
          <ac:chgData name="Chittaranjan Hens" userId="6fc03958433e8a43" providerId="LiveId" clId="{2791953A-569C-4581-A5F2-161E885C8B9E}" dt="2023-01-07T09:59:26.228" v="2023" actId="1076"/>
          <ac:picMkLst>
            <pc:docMk/>
            <pc:sldMk cId="3967940547" sldId="319"/>
            <ac:picMk id="11" creationId="{1726EA29-AC42-B03A-40FA-142546D3C2EC}"/>
          </ac:picMkLst>
        </pc:picChg>
        <pc:cxnChg chg="add del">
          <ac:chgData name="Chittaranjan Hens" userId="6fc03958433e8a43" providerId="LiveId" clId="{2791953A-569C-4581-A5F2-161E885C8B9E}" dt="2023-01-07T06:49:06.271" v="1258" actId="26606"/>
          <ac:cxnSpMkLst>
            <pc:docMk/>
            <pc:sldMk cId="3967940547" sldId="319"/>
            <ac:cxnSpMk id="14342" creationId="{C19F72C9-562B-4942-927C-2D3E2921D902}"/>
          </ac:cxnSpMkLst>
        </pc:cxnChg>
      </pc:sldChg>
      <pc:sldChg chg="modSp add mod">
        <pc:chgData name="Chittaranjan Hens" userId="6fc03958433e8a43" providerId="LiveId" clId="{2791953A-569C-4581-A5F2-161E885C8B9E}" dt="2023-01-07T07:47:46.199" v="1823" actId="14100"/>
        <pc:sldMkLst>
          <pc:docMk/>
          <pc:sldMk cId="2197493882" sldId="320"/>
        </pc:sldMkLst>
        <pc:spChg chg="mod">
          <ac:chgData name="Chittaranjan Hens" userId="6fc03958433e8a43" providerId="LiveId" clId="{2791953A-569C-4581-A5F2-161E885C8B9E}" dt="2023-01-07T07:47:46.199" v="1823" actId="14100"/>
          <ac:spMkLst>
            <pc:docMk/>
            <pc:sldMk cId="2197493882" sldId="320"/>
            <ac:spMk id="15363" creationId="{00000000-0000-0000-0000-000000000000}"/>
          </ac:spMkLst>
        </pc:spChg>
        <pc:spChg chg="mod">
          <ac:chgData name="Chittaranjan Hens" userId="6fc03958433e8a43" providerId="LiveId" clId="{2791953A-569C-4581-A5F2-161E885C8B9E}" dt="2023-01-07T06:52:30.197" v="1287" actId="404"/>
          <ac:spMkLst>
            <pc:docMk/>
            <pc:sldMk cId="2197493882" sldId="320"/>
            <ac:spMk id="15364" creationId="{00000000-0000-0000-0000-000000000000}"/>
          </ac:spMkLst>
        </pc:spChg>
        <pc:picChg chg="mod">
          <ac:chgData name="Chittaranjan Hens" userId="6fc03958433e8a43" providerId="LiveId" clId="{2791953A-569C-4581-A5F2-161E885C8B9E}" dt="2023-01-07T06:52:33.634" v="1288" actId="14100"/>
          <ac:picMkLst>
            <pc:docMk/>
            <pc:sldMk cId="2197493882" sldId="320"/>
            <ac:picMk id="15365" creationId="{00000000-0000-0000-0000-000000000000}"/>
          </ac:picMkLst>
        </pc:picChg>
      </pc:sldChg>
      <pc:sldChg chg="addSp delSp modSp add mod ord">
        <pc:chgData name="Chittaranjan Hens" userId="6fc03958433e8a43" providerId="LiveId" clId="{2791953A-569C-4581-A5F2-161E885C8B9E}" dt="2023-01-07T12:51:38.488" v="3028"/>
        <pc:sldMkLst>
          <pc:docMk/>
          <pc:sldMk cId="3049992913" sldId="321"/>
        </pc:sldMkLst>
        <pc:spChg chg="mod">
          <ac:chgData name="Chittaranjan Hens" userId="6fc03958433e8a43" providerId="LiveId" clId="{2791953A-569C-4581-A5F2-161E885C8B9E}" dt="2023-01-07T12:29:18.351" v="2888" actId="403"/>
          <ac:spMkLst>
            <pc:docMk/>
            <pc:sldMk cId="3049992913" sldId="321"/>
            <ac:spMk id="2" creationId="{DF806519-E65B-89A3-8224-B41E170FD3FF}"/>
          </ac:spMkLst>
        </pc:spChg>
        <pc:spChg chg="add mod">
          <ac:chgData name="Chittaranjan Hens" userId="6fc03958433e8a43" providerId="LiveId" clId="{2791953A-569C-4581-A5F2-161E885C8B9E}" dt="2023-01-07T07:45:19.116" v="1804"/>
          <ac:spMkLst>
            <pc:docMk/>
            <pc:sldMk cId="3049992913" sldId="321"/>
            <ac:spMk id="5" creationId="{A0291905-AED7-F329-E255-4B7C8CB124D7}"/>
          </ac:spMkLst>
        </pc:spChg>
        <pc:spChg chg="del">
          <ac:chgData name="Chittaranjan Hens" userId="6fc03958433e8a43" providerId="LiveId" clId="{2791953A-569C-4581-A5F2-161E885C8B9E}" dt="2023-01-07T07:49:08.390" v="1833" actId="478"/>
          <ac:spMkLst>
            <pc:docMk/>
            <pc:sldMk cId="3049992913" sldId="321"/>
            <ac:spMk id="22" creationId="{00000000-0000-0000-0000-000000000000}"/>
          </ac:spMkLst>
        </pc:spChg>
      </pc:sldChg>
      <pc:sldChg chg="add del">
        <pc:chgData name="Chittaranjan Hens" userId="6fc03958433e8a43" providerId="LiveId" clId="{2791953A-569C-4581-A5F2-161E885C8B9E}" dt="2023-01-07T07:43:44.035" v="1785" actId="2696"/>
        <pc:sldMkLst>
          <pc:docMk/>
          <pc:sldMk cId="3077838084" sldId="321"/>
        </pc:sldMkLst>
      </pc:sldChg>
      <pc:sldChg chg="addSp delSp modSp add mod modAnim">
        <pc:chgData name="Chittaranjan Hens" userId="6fc03958433e8a43" providerId="LiveId" clId="{2791953A-569C-4581-A5F2-161E885C8B9E}" dt="2023-01-07T11:30:37.827" v="2432" actId="27636"/>
        <pc:sldMkLst>
          <pc:docMk/>
          <pc:sldMk cId="2002867805" sldId="322"/>
        </pc:sldMkLst>
        <pc:spChg chg="add mod">
          <ac:chgData name="Chittaranjan Hens" userId="6fc03958433e8a43" providerId="LiveId" clId="{2791953A-569C-4581-A5F2-161E885C8B9E}" dt="2023-01-07T11:30:37.827" v="2432" actId="27636"/>
          <ac:spMkLst>
            <pc:docMk/>
            <pc:sldMk cId="2002867805" sldId="322"/>
            <ac:spMk id="2" creationId="{06E5254E-5A67-18BA-B0ED-93A02B3FA997}"/>
          </ac:spMkLst>
        </pc:spChg>
        <pc:spChg chg="mod">
          <ac:chgData name="Chittaranjan Hens" userId="6fc03958433e8a43" providerId="LiveId" clId="{2791953A-569C-4581-A5F2-161E885C8B9E}" dt="2023-01-07T07:41:53.137" v="1724" actId="14100"/>
          <ac:spMkLst>
            <pc:docMk/>
            <pc:sldMk cId="2002867805" sldId="322"/>
            <ac:spMk id="4" creationId="{7C5F0D91-F484-67FF-9BC3-F2A658D32838}"/>
          </ac:spMkLst>
        </pc:spChg>
        <pc:picChg chg="del">
          <ac:chgData name="Chittaranjan Hens" userId="6fc03958433e8a43" providerId="LiveId" clId="{2791953A-569C-4581-A5F2-161E885C8B9E}" dt="2023-01-07T07:31:51.403" v="1312" actId="478"/>
          <ac:picMkLst>
            <pc:docMk/>
            <pc:sldMk cId="2002867805" sldId="322"/>
            <ac:picMk id="6" creationId="{9F4EC22D-4EA5-1F42-D2A4-377FFEB43CAB}"/>
          </ac:picMkLst>
        </pc:picChg>
        <pc:picChg chg="del">
          <ac:chgData name="Chittaranjan Hens" userId="6fc03958433e8a43" providerId="LiveId" clId="{2791953A-569C-4581-A5F2-161E885C8B9E}" dt="2023-01-07T07:31:51.403" v="1312" actId="478"/>
          <ac:picMkLst>
            <pc:docMk/>
            <pc:sldMk cId="2002867805" sldId="322"/>
            <ac:picMk id="7" creationId="{3CA558C9-F988-D1C3-D2C9-940F555ED430}"/>
          </ac:picMkLst>
        </pc:picChg>
        <pc:picChg chg="del">
          <ac:chgData name="Chittaranjan Hens" userId="6fc03958433e8a43" providerId="LiveId" clId="{2791953A-569C-4581-A5F2-161E885C8B9E}" dt="2023-01-07T07:31:51.403" v="1312" actId="478"/>
          <ac:picMkLst>
            <pc:docMk/>
            <pc:sldMk cId="2002867805" sldId="322"/>
            <ac:picMk id="8" creationId="{C6B9171F-C170-1D2C-4F97-A40B590E243F}"/>
          </ac:picMkLst>
        </pc:picChg>
        <pc:picChg chg="del">
          <ac:chgData name="Chittaranjan Hens" userId="6fc03958433e8a43" providerId="LiveId" clId="{2791953A-569C-4581-A5F2-161E885C8B9E}" dt="2023-01-07T07:31:51.403" v="1312" actId="478"/>
          <ac:picMkLst>
            <pc:docMk/>
            <pc:sldMk cId="2002867805" sldId="322"/>
            <ac:picMk id="9" creationId="{FBD688D2-A23B-449C-5AAC-59E8E9CF7113}"/>
          </ac:picMkLst>
        </pc:picChg>
      </pc:sldChg>
      <pc:sldChg chg="new del">
        <pc:chgData name="Chittaranjan Hens" userId="6fc03958433e8a43" providerId="LiveId" clId="{2791953A-569C-4581-A5F2-161E885C8B9E}" dt="2023-01-07T07:31:30.447" v="1309" actId="680"/>
        <pc:sldMkLst>
          <pc:docMk/>
          <pc:sldMk cId="4073507787" sldId="322"/>
        </pc:sldMkLst>
      </pc:sldChg>
      <pc:sldChg chg="modSp add mod">
        <pc:chgData name="Chittaranjan Hens" userId="6fc03958433e8a43" providerId="LiveId" clId="{2791953A-569C-4581-A5F2-161E885C8B9E}" dt="2023-01-07T11:32:02.490" v="2438" actId="1035"/>
        <pc:sldMkLst>
          <pc:docMk/>
          <pc:sldMk cId="2195716212" sldId="323"/>
        </pc:sldMkLst>
        <pc:spChg chg="mod">
          <ac:chgData name="Chittaranjan Hens" userId="6fc03958433e8a43" providerId="LiveId" clId="{2791953A-569C-4581-A5F2-161E885C8B9E}" dt="2023-01-07T11:32:02.490" v="2438" actId="1035"/>
          <ac:spMkLst>
            <pc:docMk/>
            <pc:sldMk cId="2195716212" sldId="323"/>
            <ac:spMk id="4" creationId="{00000000-0000-0000-0000-000000000000}"/>
          </ac:spMkLst>
        </pc:spChg>
      </pc:sldChg>
      <pc:sldChg chg="add">
        <pc:chgData name="Chittaranjan Hens" userId="6fc03958433e8a43" providerId="LiveId" clId="{2791953A-569C-4581-A5F2-161E885C8B9E}" dt="2023-01-07T09:37:23.575" v="1925"/>
        <pc:sldMkLst>
          <pc:docMk/>
          <pc:sldMk cId="780947734" sldId="324"/>
        </pc:sldMkLst>
      </pc:sldChg>
      <pc:sldChg chg="addSp modSp add mod">
        <pc:chgData name="Chittaranjan Hens" userId="6fc03958433e8a43" providerId="LiveId" clId="{2791953A-569C-4581-A5F2-161E885C8B9E}" dt="2023-01-07T09:53:56.807" v="2014" actId="14100"/>
        <pc:sldMkLst>
          <pc:docMk/>
          <pc:sldMk cId="0" sldId="354"/>
        </pc:sldMkLst>
        <pc:spChg chg="mod">
          <ac:chgData name="Chittaranjan Hens" userId="6fc03958433e8a43" providerId="LiveId" clId="{2791953A-569C-4581-A5F2-161E885C8B9E}" dt="2023-01-07T09:49:52.111" v="2010" actId="2711"/>
          <ac:spMkLst>
            <pc:docMk/>
            <pc:sldMk cId="0" sldId="354"/>
            <ac:spMk id="4" creationId="{00000000-0000-0000-0000-000000000000}"/>
          </ac:spMkLst>
        </pc:spChg>
        <pc:spChg chg="mod">
          <ac:chgData name="Chittaranjan Hens" userId="6fc03958433e8a43" providerId="LiveId" clId="{2791953A-569C-4581-A5F2-161E885C8B9E}" dt="2023-01-07T09:53:56.807" v="2014" actId="14100"/>
          <ac:spMkLst>
            <pc:docMk/>
            <pc:sldMk cId="0" sldId="354"/>
            <ac:spMk id="6" creationId="{00000000-0000-0000-0000-000000000000}"/>
          </ac:spMkLst>
        </pc:spChg>
        <pc:picChg chg="add mod ord">
          <ac:chgData name="Chittaranjan Hens" userId="6fc03958433e8a43" providerId="LiveId" clId="{2791953A-569C-4581-A5F2-161E885C8B9E}" dt="2023-01-07T09:49:33.462" v="2007" actId="167"/>
          <ac:picMkLst>
            <pc:docMk/>
            <pc:sldMk cId="0" sldId="354"/>
            <ac:picMk id="2" creationId="{7CEFF12B-BE4E-CAAD-290E-3F7FE8946007}"/>
          </ac:picMkLst>
        </pc:picChg>
        <pc:picChg chg="mod">
          <ac:chgData name="Chittaranjan Hens" userId="6fc03958433e8a43" providerId="LiveId" clId="{2791953A-569C-4581-A5F2-161E885C8B9E}" dt="2023-01-07T09:50:02.164" v="2011" actId="1076"/>
          <ac:picMkLst>
            <pc:docMk/>
            <pc:sldMk cId="0" sldId="354"/>
            <ac:picMk id="5" creationId="{00000000-0000-0000-0000-000000000000}"/>
          </ac:picMkLst>
        </pc:picChg>
      </pc:sldChg>
      <pc:sldChg chg="addSp modSp add mod">
        <pc:chgData name="Chittaranjan Hens" userId="6fc03958433e8a43" providerId="LiveId" clId="{2791953A-569C-4581-A5F2-161E885C8B9E}" dt="2023-01-07T09:54:06.590" v="2015" actId="1076"/>
        <pc:sldMkLst>
          <pc:docMk/>
          <pc:sldMk cId="0" sldId="355"/>
        </pc:sldMkLst>
        <pc:spChg chg="mod">
          <ac:chgData name="Chittaranjan Hens" userId="6fc03958433e8a43" providerId="LiveId" clId="{2791953A-569C-4581-A5F2-161E885C8B9E}" dt="2023-01-07T09:49:11.262" v="2005" actId="1076"/>
          <ac:spMkLst>
            <pc:docMk/>
            <pc:sldMk cId="0" sldId="355"/>
            <ac:spMk id="4" creationId="{00000000-0000-0000-0000-000000000000}"/>
          </ac:spMkLst>
        </pc:spChg>
        <pc:picChg chg="add mod ord">
          <ac:chgData name="Chittaranjan Hens" userId="6fc03958433e8a43" providerId="LiveId" clId="{2791953A-569C-4581-A5F2-161E885C8B9E}" dt="2023-01-07T09:48:46.947" v="2002" actId="167"/>
          <ac:picMkLst>
            <pc:docMk/>
            <pc:sldMk cId="0" sldId="355"/>
            <ac:picMk id="2" creationId="{3BAA6C78-3344-C894-AA0D-021F19CC71F1}"/>
          </ac:picMkLst>
        </pc:picChg>
        <pc:picChg chg="mod">
          <ac:chgData name="Chittaranjan Hens" userId="6fc03958433e8a43" providerId="LiveId" clId="{2791953A-569C-4581-A5F2-161E885C8B9E}" dt="2023-01-07T09:54:06.590" v="2015" actId="1076"/>
          <ac:picMkLst>
            <pc:docMk/>
            <pc:sldMk cId="0" sldId="355"/>
            <ac:picMk id="5" creationId="{00000000-0000-0000-0000-000000000000}"/>
          </ac:picMkLst>
        </pc:picChg>
      </pc:sldChg>
      <pc:sldChg chg="addSp delSp modSp add mod">
        <pc:chgData name="Chittaranjan Hens" userId="6fc03958433e8a43" providerId="LiveId" clId="{2791953A-569C-4581-A5F2-161E885C8B9E}" dt="2023-01-07T09:47:29.372" v="1987" actId="1076"/>
        <pc:sldMkLst>
          <pc:docMk/>
          <pc:sldMk cId="0" sldId="356"/>
        </pc:sldMkLst>
        <pc:spChg chg="del">
          <ac:chgData name="Chittaranjan Hens" userId="6fc03958433e8a43" providerId="LiveId" clId="{2791953A-569C-4581-A5F2-161E885C8B9E}" dt="2023-01-07T09:46:21.543" v="1955" actId="478"/>
          <ac:spMkLst>
            <pc:docMk/>
            <pc:sldMk cId="0" sldId="356"/>
            <ac:spMk id="2" creationId="{00000000-0000-0000-0000-000000000000}"/>
          </ac:spMkLst>
        </pc:spChg>
        <pc:spChg chg="add mod">
          <ac:chgData name="Chittaranjan Hens" userId="6fc03958433e8a43" providerId="LiveId" clId="{2791953A-569C-4581-A5F2-161E885C8B9E}" dt="2023-01-07T09:46:53.692" v="1979" actId="6549"/>
          <ac:spMkLst>
            <pc:docMk/>
            <pc:sldMk cId="0" sldId="356"/>
            <ac:spMk id="25" creationId="{945034A2-4B1A-45C1-81F8-C12BFADE52F6}"/>
          </ac:spMkLst>
        </pc:spChg>
        <pc:spChg chg="mod">
          <ac:chgData name="Chittaranjan Hens" userId="6fc03958433e8a43" providerId="LiveId" clId="{2791953A-569C-4581-A5F2-161E885C8B9E}" dt="2023-01-07T09:45:54.829" v="1952" actId="20577"/>
          <ac:spMkLst>
            <pc:docMk/>
            <pc:sldMk cId="0" sldId="356"/>
            <ac:spMk id="33" creationId="{00000000-0000-0000-0000-000000000000}"/>
          </ac:spMkLst>
        </pc:spChg>
        <pc:picChg chg="add mod ord">
          <ac:chgData name="Chittaranjan Hens" userId="6fc03958433e8a43" providerId="LiveId" clId="{2791953A-569C-4581-A5F2-161E885C8B9E}" dt="2023-01-07T09:47:29.372" v="1987" actId="1076"/>
          <ac:picMkLst>
            <pc:docMk/>
            <pc:sldMk cId="0" sldId="356"/>
            <ac:picMk id="3" creationId="{BBF17F6B-9354-68F6-70AC-52027BBF9599}"/>
          </ac:picMkLst>
        </pc:picChg>
      </pc:sldChg>
      <pc:sldChg chg="addSp delSp modSp add mod">
        <pc:chgData name="Chittaranjan Hens" userId="6fc03958433e8a43" providerId="LiveId" clId="{2791953A-569C-4581-A5F2-161E885C8B9E}" dt="2023-01-07T11:05:04.363" v="2123" actId="478"/>
        <pc:sldMkLst>
          <pc:docMk/>
          <pc:sldMk cId="2316306481" sldId="357"/>
        </pc:sldMkLst>
        <pc:spChg chg="mod">
          <ac:chgData name="Chittaranjan Hens" userId="6fc03958433e8a43" providerId="LiveId" clId="{2791953A-569C-4581-A5F2-161E885C8B9E}" dt="2023-01-07T11:02:01.057" v="2104" actId="1076"/>
          <ac:spMkLst>
            <pc:docMk/>
            <pc:sldMk cId="2316306481" sldId="357"/>
            <ac:spMk id="3" creationId="{11B13B69-AD84-EF38-A278-672F5A03502C}"/>
          </ac:spMkLst>
        </pc:spChg>
        <pc:spChg chg="del">
          <ac:chgData name="Chittaranjan Hens" userId="6fc03958433e8a43" providerId="LiveId" clId="{2791953A-569C-4581-A5F2-161E885C8B9E}" dt="2023-01-07T11:05:04.363" v="2123" actId="478"/>
          <ac:spMkLst>
            <pc:docMk/>
            <pc:sldMk cId="2316306481" sldId="357"/>
            <ac:spMk id="4" creationId="{52D42444-A41A-69D9-C6F7-929EE2229805}"/>
          </ac:spMkLst>
        </pc:spChg>
        <pc:picChg chg="mod">
          <ac:chgData name="Chittaranjan Hens" userId="6fc03958433e8a43" providerId="LiveId" clId="{2791953A-569C-4581-A5F2-161E885C8B9E}" dt="2023-01-07T11:05:01.142" v="2122" actId="1076"/>
          <ac:picMkLst>
            <pc:docMk/>
            <pc:sldMk cId="2316306481" sldId="357"/>
            <ac:picMk id="2" creationId="{5959D435-A427-1D1F-B994-56978A5DC80E}"/>
          </ac:picMkLst>
        </pc:picChg>
        <pc:picChg chg="add del mod">
          <ac:chgData name="Chittaranjan Hens" userId="6fc03958433e8a43" providerId="LiveId" clId="{2791953A-569C-4581-A5F2-161E885C8B9E}" dt="2023-01-07T11:01:40.336" v="2101" actId="478"/>
          <ac:picMkLst>
            <pc:docMk/>
            <pc:sldMk cId="2316306481" sldId="357"/>
            <ac:picMk id="6" creationId="{7E769AF6-6856-AA3C-E5A7-926402A53188}"/>
          </ac:picMkLst>
        </pc:picChg>
      </pc:sldChg>
      <pc:sldChg chg="delSp modSp add del mod">
        <pc:chgData name="Chittaranjan Hens" userId="6fc03958433e8a43" providerId="LiveId" clId="{2791953A-569C-4581-A5F2-161E885C8B9E}" dt="2023-01-07T10:33:13.443" v="2089" actId="2696"/>
        <pc:sldMkLst>
          <pc:docMk/>
          <pc:sldMk cId="2994124650" sldId="357"/>
        </pc:sldMkLst>
        <pc:spChg chg="mod">
          <ac:chgData name="Chittaranjan Hens" userId="6fc03958433e8a43" providerId="LiveId" clId="{2791953A-569C-4581-A5F2-161E885C8B9E}" dt="2023-01-07T10:33:09.244" v="2088" actId="20577"/>
          <ac:spMkLst>
            <pc:docMk/>
            <pc:sldMk cId="2994124650" sldId="357"/>
            <ac:spMk id="3" creationId="{11B13B69-AD84-EF38-A278-672F5A03502C}"/>
          </ac:spMkLst>
        </pc:spChg>
        <pc:spChg chg="del">
          <ac:chgData name="Chittaranjan Hens" userId="6fc03958433e8a43" providerId="LiveId" clId="{2791953A-569C-4581-A5F2-161E885C8B9E}" dt="2023-01-07T10:32:54.267" v="2058" actId="478"/>
          <ac:spMkLst>
            <pc:docMk/>
            <pc:sldMk cId="2994124650" sldId="357"/>
            <ac:spMk id="5" creationId="{00000000-0000-0000-0000-000000000000}"/>
          </ac:spMkLst>
        </pc:spChg>
        <pc:picChg chg="del mod">
          <ac:chgData name="Chittaranjan Hens" userId="6fc03958433e8a43" providerId="LiveId" clId="{2791953A-569C-4581-A5F2-161E885C8B9E}" dt="2023-01-07T10:32:56.139" v="2060" actId="478"/>
          <ac:picMkLst>
            <pc:docMk/>
            <pc:sldMk cId="2994124650" sldId="357"/>
            <ac:picMk id="6" creationId="{00000000-0000-0000-0000-000000000000}"/>
          </ac:picMkLst>
        </pc:picChg>
      </pc:sldChg>
      <pc:sldChg chg="addSp delSp modSp add mod">
        <pc:chgData name="Chittaranjan Hens" userId="6fc03958433e8a43" providerId="LiveId" clId="{2791953A-569C-4581-A5F2-161E885C8B9E}" dt="2023-01-07T11:31:48.028" v="2435" actId="1076"/>
        <pc:sldMkLst>
          <pc:docMk/>
          <pc:sldMk cId="0" sldId="384"/>
        </pc:sldMkLst>
        <pc:spChg chg="add mod">
          <ac:chgData name="Chittaranjan Hens" userId="6fc03958433e8a43" providerId="LiveId" clId="{2791953A-569C-4581-A5F2-161E885C8B9E}" dt="2023-01-07T11:05:11.414" v="2125" actId="1076"/>
          <ac:spMkLst>
            <pc:docMk/>
            <pc:sldMk cId="0" sldId="384"/>
            <ac:spMk id="5" creationId="{4204EEE6-A3DF-3573-803A-A224226077BD}"/>
          </ac:spMkLst>
        </pc:spChg>
        <pc:spChg chg="add mod">
          <ac:chgData name="Chittaranjan Hens" userId="6fc03958433e8a43" providerId="LiveId" clId="{2791953A-569C-4581-A5F2-161E885C8B9E}" dt="2023-01-07T11:31:48.028" v="2435" actId="1076"/>
          <ac:spMkLst>
            <pc:docMk/>
            <pc:sldMk cId="0" sldId="384"/>
            <ac:spMk id="6" creationId="{A9A47CFE-66BC-8685-8F03-3341EC8D232B}"/>
          </ac:spMkLst>
        </pc:spChg>
        <pc:spChg chg="del mod">
          <ac:chgData name="Chittaranjan Hens" userId="6fc03958433e8a43" providerId="LiveId" clId="{2791953A-569C-4581-A5F2-161E885C8B9E}" dt="2023-01-07T11:31:42.268" v="2433" actId="478"/>
          <ac:spMkLst>
            <pc:docMk/>
            <pc:sldMk cId="0" sldId="384"/>
            <ac:spMk id="14" creationId="{00000000-0000-0000-0000-000000000000}"/>
          </ac:spMkLst>
        </pc:spChg>
        <pc:spChg chg="mod">
          <ac:chgData name="Chittaranjan Hens" userId="6fc03958433e8a43" providerId="LiveId" clId="{2791953A-569C-4581-A5F2-161E885C8B9E}" dt="2023-01-07T11:03:59.231" v="2117" actId="2711"/>
          <ac:spMkLst>
            <pc:docMk/>
            <pc:sldMk cId="0" sldId="384"/>
            <ac:spMk id="17" creationId="{00000000-0000-0000-0000-000000000000}"/>
          </ac:spMkLst>
        </pc:spChg>
        <pc:spChg chg="mod">
          <ac:chgData name="Chittaranjan Hens" userId="6fc03958433e8a43" providerId="LiveId" clId="{2791953A-569C-4581-A5F2-161E885C8B9E}" dt="2023-01-07T11:04:08.215" v="2118" actId="2711"/>
          <ac:spMkLst>
            <pc:docMk/>
            <pc:sldMk cId="0" sldId="384"/>
            <ac:spMk id="18" creationId="{00000000-0000-0000-0000-000000000000}"/>
          </ac:spMkLst>
        </pc:spChg>
        <pc:picChg chg="add mod ord">
          <ac:chgData name="Chittaranjan Hens" userId="6fc03958433e8a43" providerId="LiveId" clId="{2791953A-569C-4581-A5F2-161E885C8B9E}" dt="2023-01-07T11:02:32.856" v="2110"/>
          <ac:picMkLst>
            <pc:docMk/>
            <pc:sldMk cId="0" sldId="384"/>
            <ac:picMk id="4" creationId="{573B38AE-69F0-36B5-BC0F-0B495313B0D2}"/>
          </ac:picMkLst>
        </pc:picChg>
      </pc:sldChg>
      <pc:sldChg chg="addSp delSp modSp new del mod">
        <pc:chgData name="Chittaranjan Hens" userId="6fc03958433e8a43" providerId="LiveId" clId="{2791953A-569C-4581-A5F2-161E885C8B9E}" dt="2023-01-07T11:29:02.078" v="2391" actId="2696"/>
        <pc:sldMkLst>
          <pc:docMk/>
          <pc:sldMk cId="1033388018" sldId="385"/>
        </pc:sldMkLst>
        <pc:spChg chg="del">
          <ac:chgData name="Chittaranjan Hens" userId="6fc03958433e8a43" providerId="LiveId" clId="{2791953A-569C-4581-A5F2-161E885C8B9E}" dt="2023-01-07T11:24:52.834" v="2127" actId="478"/>
          <ac:spMkLst>
            <pc:docMk/>
            <pc:sldMk cId="1033388018" sldId="385"/>
            <ac:spMk id="2" creationId="{0E5C1625-3D22-C410-EE04-13DA5A0A3034}"/>
          </ac:spMkLst>
        </pc:spChg>
        <pc:spChg chg="mod">
          <ac:chgData name="Chittaranjan Hens" userId="6fc03958433e8a43" providerId="LiveId" clId="{2791953A-569C-4581-A5F2-161E885C8B9E}" dt="2023-01-07T11:28:34.360" v="2390" actId="207"/>
          <ac:spMkLst>
            <pc:docMk/>
            <pc:sldMk cId="1033388018" sldId="385"/>
            <ac:spMk id="3" creationId="{1B1B2271-8AEC-8F6F-A2A9-A1E42DF1168C}"/>
          </ac:spMkLst>
        </pc:spChg>
        <pc:spChg chg="add mod">
          <ac:chgData name="Chittaranjan Hens" userId="6fc03958433e8a43" providerId="LiveId" clId="{2791953A-569C-4581-A5F2-161E885C8B9E}" dt="2023-01-07T11:27:47.218" v="2380" actId="207"/>
          <ac:spMkLst>
            <pc:docMk/>
            <pc:sldMk cId="1033388018" sldId="385"/>
            <ac:spMk id="5" creationId="{92B54440-CCCF-94BD-B831-7C8745A90D61}"/>
          </ac:spMkLst>
        </pc:spChg>
        <pc:picChg chg="add mod ord">
          <ac:chgData name="Chittaranjan Hens" userId="6fc03958433e8a43" providerId="LiveId" clId="{2791953A-569C-4581-A5F2-161E885C8B9E}" dt="2023-01-07T11:28:31.515" v="2389" actId="207"/>
          <ac:picMkLst>
            <pc:docMk/>
            <pc:sldMk cId="1033388018" sldId="385"/>
            <ac:picMk id="6" creationId="{EA3058B0-74E5-A3DD-A7FD-20E7F6703170}"/>
          </ac:picMkLst>
        </pc:picChg>
      </pc:sldChg>
      <pc:sldChg chg="modSp add mod">
        <pc:chgData name="Chittaranjan Hens" userId="6fc03958433e8a43" providerId="LiveId" clId="{2791953A-569C-4581-A5F2-161E885C8B9E}" dt="2023-01-07T11:39:39.869" v="2693" actId="1076"/>
        <pc:sldMkLst>
          <pc:docMk/>
          <pc:sldMk cId="3469383633" sldId="385"/>
        </pc:sldMkLst>
        <pc:spChg chg="mod">
          <ac:chgData name="Chittaranjan Hens" userId="6fc03958433e8a43" providerId="LiveId" clId="{2791953A-569C-4581-A5F2-161E885C8B9E}" dt="2023-01-07T11:39:34.016" v="2692" actId="1076"/>
          <ac:spMkLst>
            <pc:docMk/>
            <pc:sldMk cId="3469383633" sldId="385"/>
            <ac:spMk id="3" creationId="{1B1B2271-8AEC-8F6F-A2A9-A1E42DF1168C}"/>
          </ac:spMkLst>
        </pc:spChg>
        <pc:spChg chg="mod">
          <ac:chgData name="Chittaranjan Hens" userId="6fc03958433e8a43" providerId="LiveId" clId="{2791953A-569C-4581-A5F2-161E885C8B9E}" dt="2023-01-07T11:39:39.869" v="2693" actId="1076"/>
          <ac:spMkLst>
            <pc:docMk/>
            <pc:sldMk cId="3469383633" sldId="385"/>
            <ac:spMk id="5" creationId="{92B54440-CCCF-94BD-B831-7C8745A90D61}"/>
          </ac:spMkLst>
        </pc:spChg>
      </pc:sldChg>
      <pc:sldChg chg="addSp delSp modSp add mod">
        <pc:chgData name="Chittaranjan Hens" userId="6fc03958433e8a43" providerId="LiveId" clId="{2791953A-569C-4581-A5F2-161E885C8B9E}" dt="2023-01-07T11:33:48.532" v="2455" actId="207"/>
        <pc:sldMkLst>
          <pc:docMk/>
          <pc:sldMk cId="2137677281" sldId="386"/>
        </pc:sldMkLst>
        <pc:spChg chg="del">
          <ac:chgData name="Chittaranjan Hens" userId="6fc03958433e8a43" providerId="LiveId" clId="{2791953A-569C-4581-A5F2-161E885C8B9E}" dt="2023-01-07T11:32:47.166" v="2445" actId="478"/>
          <ac:spMkLst>
            <pc:docMk/>
            <pc:sldMk cId="2137677281" sldId="386"/>
            <ac:spMk id="4" creationId="{CCCA8A31-A425-805B-7E82-14BF6F08B0E6}"/>
          </ac:spMkLst>
        </pc:spChg>
        <pc:spChg chg="del">
          <ac:chgData name="Chittaranjan Hens" userId="6fc03958433e8a43" providerId="LiveId" clId="{2791953A-569C-4581-A5F2-161E885C8B9E}" dt="2023-01-07T11:32:37.662" v="2442" actId="478"/>
          <ac:spMkLst>
            <pc:docMk/>
            <pc:sldMk cId="2137677281" sldId="386"/>
            <ac:spMk id="7" creationId="{00000000-0000-0000-0000-000000000000}"/>
          </ac:spMkLst>
        </pc:spChg>
        <pc:spChg chg="add mod">
          <ac:chgData name="Chittaranjan Hens" userId="6fc03958433e8a43" providerId="LiveId" clId="{2791953A-569C-4581-A5F2-161E885C8B9E}" dt="2023-01-07T11:33:48.532" v="2455" actId="207"/>
          <ac:spMkLst>
            <pc:docMk/>
            <pc:sldMk cId="2137677281" sldId="386"/>
            <ac:spMk id="8" creationId="{1B6D1CE5-93A7-8D8A-C5F6-669223E63BF1}"/>
          </ac:spMkLst>
        </pc:spChg>
        <pc:spChg chg="del">
          <ac:chgData name="Chittaranjan Hens" userId="6fc03958433e8a43" providerId="LiveId" clId="{2791953A-569C-4581-A5F2-161E885C8B9E}" dt="2023-01-07T11:32:43.109" v="2444" actId="478"/>
          <ac:spMkLst>
            <pc:docMk/>
            <pc:sldMk cId="2137677281" sldId="386"/>
            <ac:spMk id="12" creationId="{4C653E79-0A46-588F-60E6-A350327114CC}"/>
          </ac:spMkLst>
        </pc:spChg>
        <pc:picChg chg="mod">
          <ac:chgData name="Chittaranjan Hens" userId="6fc03958433e8a43" providerId="LiveId" clId="{2791953A-569C-4581-A5F2-161E885C8B9E}" dt="2023-01-07T11:33:42.797" v="2453" actId="1076"/>
          <ac:picMkLst>
            <pc:docMk/>
            <pc:sldMk cId="2137677281" sldId="386"/>
            <ac:picMk id="3" creationId="{9645F0C6-7614-4E94-CA73-EA70AF900FC6}"/>
          </ac:picMkLst>
        </pc:picChg>
        <pc:picChg chg="del">
          <ac:chgData name="Chittaranjan Hens" userId="6fc03958433e8a43" providerId="LiveId" clId="{2791953A-569C-4581-A5F2-161E885C8B9E}" dt="2023-01-07T11:32:39.661" v="2443" actId="478"/>
          <ac:picMkLst>
            <pc:docMk/>
            <pc:sldMk cId="2137677281" sldId="386"/>
            <ac:picMk id="5" creationId="{71171681-20A5-D7EB-CA30-71ADFCE220F6}"/>
          </ac:picMkLst>
        </pc:picChg>
      </pc:sldChg>
      <pc:sldChg chg="modSp add mod">
        <pc:chgData name="Chittaranjan Hens" userId="6fc03958433e8a43" providerId="LiveId" clId="{2791953A-569C-4581-A5F2-161E885C8B9E}" dt="2023-01-07T12:51:50.684" v="3029" actId="20577"/>
        <pc:sldMkLst>
          <pc:docMk/>
          <pc:sldMk cId="174701711" sldId="387"/>
        </pc:sldMkLst>
        <pc:spChg chg="mod">
          <ac:chgData name="Chittaranjan Hens" userId="6fc03958433e8a43" providerId="LiveId" clId="{2791953A-569C-4581-A5F2-161E885C8B9E}" dt="2023-01-07T12:51:50.684" v="3029" actId="20577"/>
          <ac:spMkLst>
            <pc:docMk/>
            <pc:sldMk cId="174701711" sldId="387"/>
            <ac:spMk id="3" creationId="{1B1B2271-8AEC-8F6F-A2A9-A1E42DF1168C}"/>
          </ac:spMkLst>
        </pc:spChg>
        <pc:spChg chg="mod">
          <ac:chgData name="Chittaranjan Hens" userId="6fc03958433e8a43" providerId="LiveId" clId="{2791953A-569C-4581-A5F2-161E885C8B9E}" dt="2023-01-07T12:29:50.984" v="2894" actId="1076"/>
          <ac:spMkLst>
            <pc:docMk/>
            <pc:sldMk cId="174701711" sldId="387"/>
            <ac:spMk id="5" creationId="{92B54440-CCCF-94BD-B831-7C8745A90D61}"/>
          </ac:spMkLst>
        </pc:spChg>
      </pc:sldChg>
      <pc:sldChg chg="add del">
        <pc:chgData name="Chittaranjan Hens" userId="6fc03958433e8a43" providerId="LiveId" clId="{2791953A-569C-4581-A5F2-161E885C8B9E}" dt="2023-01-07T11:32:50.328" v="2447"/>
        <pc:sldMkLst>
          <pc:docMk/>
          <pc:sldMk cId="3953666039" sldId="387"/>
        </pc:sldMkLst>
      </pc:sldChg>
      <pc:sldChg chg="addSp delSp modSp add mod">
        <pc:chgData name="Chittaranjan Hens" userId="6fc03958433e8a43" providerId="LiveId" clId="{2791953A-569C-4581-A5F2-161E885C8B9E}" dt="2023-01-07T12:03:16.930" v="2747" actId="22"/>
        <pc:sldMkLst>
          <pc:docMk/>
          <pc:sldMk cId="2733058180" sldId="388"/>
        </pc:sldMkLst>
        <pc:spChg chg="del">
          <ac:chgData name="Chittaranjan Hens" userId="6fc03958433e8a43" providerId="LiveId" clId="{2791953A-569C-4581-A5F2-161E885C8B9E}" dt="2023-01-07T12:02:33.971" v="2719" actId="478"/>
          <ac:spMkLst>
            <pc:docMk/>
            <pc:sldMk cId="2733058180" sldId="388"/>
            <ac:spMk id="3" creationId="{1B1B2271-8AEC-8F6F-A2A9-A1E42DF1168C}"/>
          </ac:spMkLst>
        </pc:spChg>
        <pc:spChg chg="mod">
          <ac:chgData name="Chittaranjan Hens" userId="6fc03958433e8a43" providerId="LiveId" clId="{2791953A-569C-4581-A5F2-161E885C8B9E}" dt="2023-01-07T12:03:01.899" v="2746" actId="1076"/>
          <ac:spMkLst>
            <pc:docMk/>
            <pc:sldMk cId="2733058180" sldId="388"/>
            <ac:spMk id="5" creationId="{92B54440-CCCF-94BD-B831-7C8745A90D61}"/>
          </ac:spMkLst>
        </pc:spChg>
        <pc:spChg chg="add del mod">
          <ac:chgData name="Chittaranjan Hens" userId="6fc03958433e8a43" providerId="LiveId" clId="{2791953A-569C-4581-A5F2-161E885C8B9E}" dt="2023-01-07T12:03:16.930" v="2747" actId="22"/>
          <ac:spMkLst>
            <pc:docMk/>
            <pc:sldMk cId="2733058180" sldId="388"/>
            <ac:spMk id="7" creationId="{44238E4C-81D0-0B0C-AEEA-72BF4D83A665}"/>
          </ac:spMkLst>
        </pc:spChg>
        <pc:picChg chg="add mod ord">
          <ac:chgData name="Chittaranjan Hens" userId="6fc03958433e8a43" providerId="LiveId" clId="{2791953A-569C-4581-A5F2-161E885C8B9E}" dt="2023-01-07T12:03:16.930" v="2747" actId="22"/>
          <ac:picMkLst>
            <pc:docMk/>
            <pc:sldMk cId="2733058180" sldId="388"/>
            <ac:picMk id="9" creationId="{6E886004-6D9F-9997-56BF-FAC90B3841F2}"/>
          </ac:picMkLst>
        </pc:picChg>
      </pc:sldChg>
      <pc:sldChg chg="add del">
        <pc:chgData name="Chittaranjan Hens" userId="6fc03958433e8a43" providerId="LiveId" clId="{2791953A-569C-4581-A5F2-161E885C8B9E}" dt="2023-01-07T12:02:36.877" v="2721"/>
        <pc:sldMkLst>
          <pc:docMk/>
          <pc:sldMk cId="771590466" sldId="389"/>
        </pc:sldMkLst>
      </pc:sldChg>
      <pc:sldChg chg="addSp delSp modSp add mod">
        <pc:chgData name="Chittaranjan Hens" userId="6fc03958433e8a43" providerId="LiveId" clId="{2791953A-569C-4581-A5F2-161E885C8B9E}" dt="2023-01-07T13:22:39.773" v="3138" actId="122"/>
        <pc:sldMkLst>
          <pc:docMk/>
          <pc:sldMk cId="773496104" sldId="389"/>
        </pc:sldMkLst>
        <pc:spChg chg="add mod">
          <ac:chgData name="Chittaranjan Hens" userId="6fc03958433e8a43" providerId="LiveId" clId="{2791953A-569C-4581-A5F2-161E885C8B9E}" dt="2023-01-07T12:03:48.631" v="2751" actId="478"/>
          <ac:spMkLst>
            <pc:docMk/>
            <pc:sldMk cId="773496104" sldId="389"/>
            <ac:spMk id="3" creationId="{63752CAF-50E7-E1B3-EC10-636D0E0941FE}"/>
          </ac:spMkLst>
        </pc:spChg>
        <pc:spChg chg="mod">
          <ac:chgData name="Chittaranjan Hens" userId="6fc03958433e8a43" providerId="LiveId" clId="{2791953A-569C-4581-A5F2-161E885C8B9E}" dt="2023-01-07T13:22:39.773" v="3138" actId="122"/>
          <ac:spMkLst>
            <pc:docMk/>
            <pc:sldMk cId="773496104" sldId="389"/>
            <ac:spMk id="5" creationId="{92B54440-CCCF-94BD-B831-7C8745A90D61}"/>
          </ac:spMkLst>
        </pc:spChg>
        <pc:picChg chg="add mod">
          <ac:chgData name="Chittaranjan Hens" userId="6fc03958433e8a43" providerId="LiveId" clId="{2791953A-569C-4581-A5F2-161E885C8B9E}" dt="2023-01-07T12:04:16.605" v="2754" actId="1076"/>
          <ac:picMkLst>
            <pc:docMk/>
            <pc:sldMk cId="773496104" sldId="389"/>
            <ac:picMk id="8" creationId="{CE204013-5F68-5BA2-9848-4238D84A39D8}"/>
          </ac:picMkLst>
        </pc:picChg>
        <pc:picChg chg="del">
          <ac:chgData name="Chittaranjan Hens" userId="6fc03958433e8a43" providerId="LiveId" clId="{2791953A-569C-4581-A5F2-161E885C8B9E}" dt="2023-01-07T12:03:48.631" v="2751" actId="478"/>
          <ac:picMkLst>
            <pc:docMk/>
            <pc:sldMk cId="773496104" sldId="389"/>
            <ac:picMk id="9" creationId="{6E886004-6D9F-9997-56BF-FAC90B3841F2}"/>
          </ac:picMkLst>
        </pc:picChg>
      </pc:sldChg>
      <pc:sldChg chg="add del">
        <pc:chgData name="Chittaranjan Hens" userId="6fc03958433e8a43" providerId="LiveId" clId="{2791953A-569C-4581-A5F2-161E885C8B9E}" dt="2023-01-07T12:03:39.355" v="2749" actId="47"/>
        <pc:sldMkLst>
          <pc:docMk/>
          <pc:sldMk cId="3053040007" sldId="389"/>
        </pc:sldMkLst>
      </pc:sldChg>
      <pc:sldChg chg="addSp delSp modSp add mod">
        <pc:chgData name="Chittaranjan Hens" userId="6fc03958433e8a43" providerId="LiveId" clId="{2791953A-569C-4581-A5F2-161E885C8B9E}" dt="2023-01-07T13:22:44.296" v="3139"/>
        <pc:sldMkLst>
          <pc:docMk/>
          <pc:sldMk cId="169313233" sldId="390"/>
        </pc:sldMkLst>
        <pc:spChg chg="add mod">
          <ac:chgData name="Chittaranjan Hens" userId="6fc03958433e8a43" providerId="LiveId" clId="{2791953A-569C-4581-A5F2-161E885C8B9E}" dt="2023-01-07T13:22:44.296" v="3139"/>
          <ac:spMkLst>
            <pc:docMk/>
            <pc:sldMk cId="169313233" sldId="390"/>
            <ac:spMk id="2" creationId="{EFCBF4DB-B0CF-EBDD-73B5-29750A2281EF}"/>
          </ac:spMkLst>
        </pc:spChg>
        <pc:spChg chg="del">
          <ac:chgData name="Chittaranjan Hens" userId="6fc03958433e8a43" providerId="LiveId" clId="{2791953A-569C-4581-A5F2-161E885C8B9E}" dt="2023-01-07T12:09:33.367" v="2761" actId="22"/>
          <ac:spMkLst>
            <pc:docMk/>
            <pc:sldMk cId="169313233" sldId="390"/>
            <ac:spMk id="3" creationId="{63752CAF-50E7-E1B3-EC10-636D0E0941FE}"/>
          </ac:spMkLst>
        </pc:spChg>
        <pc:spChg chg="del">
          <ac:chgData name="Chittaranjan Hens" userId="6fc03958433e8a43" providerId="LiveId" clId="{2791953A-569C-4581-A5F2-161E885C8B9E}" dt="2023-01-07T13:22:34.748" v="3137" actId="478"/>
          <ac:spMkLst>
            <pc:docMk/>
            <pc:sldMk cId="169313233" sldId="390"/>
            <ac:spMk id="5" creationId="{92B54440-CCCF-94BD-B831-7C8745A90D61}"/>
          </ac:spMkLst>
        </pc:spChg>
        <pc:picChg chg="add mod">
          <ac:chgData name="Chittaranjan Hens" userId="6fc03958433e8a43" providerId="LiveId" clId="{2791953A-569C-4581-A5F2-161E885C8B9E}" dt="2023-01-07T12:09:21.052" v="2760" actId="1076"/>
          <ac:picMkLst>
            <pc:docMk/>
            <pc:sldMk cId="169313233" sldId="390"/>
            <ac:picMk id="7" creationId="{406DE4F3-78EC-D337-291B-5F8BB3CB5FD2}"/>
          </ac:picMkLst>
        </pc:picChg>
        <pc:picChg chg="add mod ord">
          <ac:chgData name="Chittaranjan Hens" userId="6fc03958433e8a43" providerId="LiveId" clId="{2791953A-569C-4581-A5F2-161E885C8B9E}" dt="2023-01-07T12:09:40.413" v="2763" actId="1076"/>
          <ac:picMkLst>
            <pc:docMk/>
            <pc:sldMk cId="169313233" sldId="390"/>
            <ac:picMk id="10" creationId="{6FDE6B00-D520-597B-FA44-57748567DBCB}"/>
          </ac:picMkLst>
        </pc:picChg>
      </pc:sldChg>
      <pc:sldChg chg="addSp modSp add mod">
        <pc:chgData name="Chittaranjan Hens" userId="6fc03958433e8a43" providerId="LiveId" clId="{2791953A-569C-4581-A5F2-161E885C8B9E}" dt="2023-01-07T12:29:24.253" v="2890" actId="1076"/>
        <pc:sldMkLst>
          <pc:docMk/>
          <pc:sldMk cId="2874771891" sldId="391"/>
        </pc:sldMkLst>
        <pc:spChg chg="mod">
          <ac:chgData name="Chittaranjan Hens" userId="6fc03958433e8a43" providerId="LiveId" clId="{2791953A-569C-4581-A5F2-161E885C8B9E}" dt="2023-01-07T12:28:50.714" v="2884" actId="113"/>
          <ac:spMkLst>
            <pc:docMk/>
            <pc:sldMk cId="2874771891" sldId="391"/>
            <ac:spMk id="2" creationId="{8D4D5D8D-DFB2-5D6F-4DDD-21C521DCD67C}"/>
          </ac:spMkLst>
        </pc:spChg>
        <pc:spChg chg="mod">
          <ac:chgData name="Chittaranjan Hens" userId="6fc03958433e8a43" providerId="LiveId" clId="{2791953A-569C-4581-A5F2-161E885C8B9E}" dt="2023-01-07T12:13:50.340" v="2817" actId="403"/>
          <ac:spMkLst>
            <pc:docMk/>
            <pc:sldMk cId="2874771891" sldId="391"/>
            <ac:spMk id="5" creationId="{1D2675C9-0FF4-BFE8-F40F-C5F67DA65732}"/>
          </ac:spMkLst>
        </pc:spChg>
        <pc:spChg chg="add mod">
          <ac:chgData name="Chittaranjan Hens" userId="6fc03958433e8a43" providerId="LiveId" clId="{2791953A-569C-4581-A5F2-161E885C8B9E}" dt="2023-01-07T12:13:21.207" v="2801" actId="1076"/>
          <ac:spMkLst>
            <pc:docMk/>
            <pc:sldMk cId="2874771891" sldId="391"/>
            <ac:spMk id="6" creationId="{6D7D21F0-E82F-2FD0-9EEB-8906674613DC}"/>
          </ac:spMkLst>
        </pc:spChg>
        <pc:spChg chg="mod">
          <ac:chgData name="Chittaranjan Hens" userId="6fc03958433e8a43" providerId="LiveId" clId="{2791953A-569C-4581-A5F2-161E885C8B9E}" dt="2023-01-07T12:29:24.253" v="2890" actId="1076"/>
          <ac:spMkLst>
            <pc:docMk/>
            <pc:sldMk cId="2874771891" sldId="391"/>
            <ac:spMk id="10" creationId="{3A726EA7-EC3C-826D-1891-938A6C2A0FFB}"/>
          </ac:spMkLst>
        </pc:spChg>
      </pc:sldChg>
      <pc:sldChg chg="delSp modSp add mod ord">
        <pc:chgData name="Chittaranjan Hens" userId="6fc03958433e8a43" providerId="LiveId" clId="{2791953A-569C-4581-A5F2-161E885C8B9E}" dt="2023-01-07T12:28:39.317" v="2881" actId="113"/>
        <pc:sldMkLst>
          <pc:docMk/>
          <pc:sldMk cId="1113648389" sldId="392"/>
        </pc:sldMkLst>
        <pc:spChg chg="mod">
          <ac:chgData name="Chittaranjan Hens" userId="6fc03958433e8a43" providerId="LiveId" clId="{2791953A-569C-4581-A5F2-161E885C8B9E}" dt="2023-01-07T12:28:39.317" v="2881" actId="113"/>
          <ac:spMkLst>
            <pc:docMk/>
            <pc:sldMk cId="1113648389" sldId="392"/>
            <ac:spMk id="2" creationId="{8D4D5D8D-DFB2-5D6F-4DDD-21C521DCD67C}"/>
          </ac:spMkLst>
        </pc:spChg>
        <pc:spChg chg="del">
          <ac:chgData name="Chittaranjan Hens" userId="6fc03958433e8a43" providerId="LiveId" clId="{2791953A-569C-4581-A5F2-161E885C8B9E}" dt="2023-01-07T12:22:48.973" v="2831" actId="478"/>
          <ac:spMkLst>
            <pc:docMk/>
            <pc:sldMk cId="1113648389" sldId="392"/>
            <ac:spMk id="6" creationId="{6D7D21F0-E82F-2FD0-9EEB-8906674613DC}"/>
          </ac:spMkLst>
        </pc:spChg>
      </pc:sldChg>
      <pc:sldChg chg="addSp delSp modSp add del mod ord">
        <pc:chgData name="Chittaranjan Hens" userId="6fc03958433e8a43" providerId="LiveId" clId="{2791953A-569C-4581-A5F2-161E885C8B9E}" dt="2023-01-07T12:22:41.152" v="2829" actId="47"/>
        <pc:sldMkLst>
          <pc:docMk/>
          <pc:sldMk cId="3972156085" sldId="392"/>
        </pc:sldMkLst>
        <pc:spChg chg="del">
          <ac:chgData name="Chittaranjan Hens" userId="6fc03958433e8a43" providerId="LiveId" clId="{2791953A-569C-4581-A5F2-161E885C8B9E}" dt="2023-01-07T12:14:14.147" v="2820" actId="478"/>
          <ac:spMkLst>
            <pc:docMk/>
            <pc:sldMk cId="3972156085" sldId="392"/>
            <ac:spMk id="5" creationId="{1D2675C9-0FF4-BFE8-F40F-C5F67DA65732}"/>
          </ac:spMkLst>
        </pc:spChg>
        <pc:spChg chg="mod">
          <ac:chgData name="Chittaranjan Hens" userId="6fc03958433e8a43" providerId="LiveId" clId="{2791953A-569C-4581-A5F2-161E885C8B9E}" dt="2023-01-07T12:22:22.365" v="2827" actId="20577"/>
          <ac:spMkLst>
            <pc:docMk/>
            <pc:sldMk cId="3972156085" sldId="392"/>
            <ac:spMk id="6" creationId="{6D7D21F0-E82F-2FD0-9EEB-8906674613DC}"/>
          </ac:spMkLst>
        </pc:spChg>
        <pc:picChg chg="add del">
          <ac:chgData name="Chittaranjan Hens" userId="6fc03958433e8a43" providerId="LiveId" clId="{2791953A-569C-4581-A5F2-161E885C8B9E}" dt="2023-01-07T12:14:19.945" v="2822" actId="478"/>
          <ac:picMkLst>
            <pc:docMk/>
            <pc:sldMk cId="3972156085" sldId="392"/>
            <ac:picMk id="4" creationId="{96D3FBB0-D960-5A16-D10C-F9BA35E36E86}"/>
          </ac:picMkLst>
        </pc:picChg>
      </pc:sldChg>
      <pc:sldChg chg="addSp delSp modSp add mod">
        <pc:chgData name="Chittaranjan Hens" userId="6fc03958433e8a43" providerId="LiveId" clId="{2791953A-569C-4581-A5F2-161E885C8B9E}" dt="2023-01-07T13:04:46.128" v="3043" actId="1076"/>
        <pc:sldMkLst>
          <pc:docMk/>
          <pc:sldMk cId="1479585090" sldId="393"/>
        </pc:sldMkLst>
        <pc:spChg chg="del">
          <ac:chgData name="Chittaranjan Hens" userId="6fc03958433e8a43" providerId="LiveId" clId="{2791953A-569C-4581-A5F2-161E885C8B9E}" dt="2023-01-07T12:24:11.749" v="2835" actId="478"/>
          <ac:spMkLst>
            <pc:docMk/>
            <pc:sldMk cId="1479585090" sldId="393"/>
            <ac:spMk id="2" creationId="{8D4D5D8D-DFB2-5D6F-4DDD-21C521DCD67C}"/>
          </ac:spMkLst>
        </pc:spChg>
        <pc:spChg chg="del">
          <ac:chgData name="Chittaranjan Hens" userId="6fc03958433e8a43" providerId="LiveId" clId="{2791953A-569C-4581-A5F2-161E885C8B9E}" dt="2023-01-07T12:24:11.749" v="2835" actId="478"/>
          <ac:spMkLst>
            <pc:docMk/>
            <pc:sldMk cId="1479585090" sldId="393"/>
            <ac:spMk id="5" creationId="{1D2675C9-0FF4-BFE8-F40F-C5F67DA65732}"/>
          </ac:spMkLst>
        </pc:spChg>
        <pc:spChg chg="del">
          <ac:chgData name="Chittaranjan Hens" userId="6fc03958433e8a43" providerId="LiveId" clId="{2791953A-569C-4581-A5F2-161E885C8B9E}" dt="2023-01-07T12:24:11.749" v="2835" actId="478"/>
          <ac:spMkLst>
            <pc:docMk/>
            <pc:sldMk cId="1479585090" sldId="393"/>
            <ac:spMk id="6" creationId="{6D7D21F0-E82F-2FD0-9EEB-8906674613DC}"/>
          </ac:spMkLst>
        </pc:spChg>
        <pc:spChg chg="add mod">
          <ac:chgData name="Chittaranjan Hens" userId="6fc03958433e8a43" providerId="LiveId" clId="{2791953A-569C-4581-A5F2-161E885C8B9E}" dt="2023-01-07T12:28:14.805" v="2876" actId="1076"/>
          <ac:spMkLst>
            <pc:docMk/>
            <pc:sldMk cId="1479585090" sldId="393"/>
            <ac:spMk id="9" creationId="{59FFB87C-186F-FC63-ED2E-52A1A476F41D}"/>
          </ac:spMkLst>
        </pc:spChg>
        <pc:spChg chg="mod">
          <ac:chgData name="Chittaranjan Hens" userId="6fc03958433e8a43" providerId="LiveId" clId="{2791953A-569C-4581-A5F2-161E885C8B9E}" dt="2023-01-07T12:28:21.112" v="2877" actId="1076"/>
          <ac:spMkLst>
            <pc:docMk/>
            <pc:sldMk cId="1479585090" sldId="393"/>
            <ac:spMk id="10" creationId="{3A726EA7-EC3C-826D-1891-938A6C2A0FFB}"/>
          </ac:spMkLst>
        </pc:spChg>
        <pc:spChg chg="add mod">
          <ac:chgData name="Chittaranjan Hens" userId="6fc03958433e8a43" providerId="LiveId" clId="{2791953A-569C-4581-A5F2-161E885C8B9E}" dt="2023-01-07T12:29:10.012" v="2886" actId="207"/>
          <ac:spMkLst>
            <pc:docMk/>
            <pc:sldMk cId="1479585090" sldId="393"/>
            <ac:spMk id="11" creationId="{E8E5CBB9-641C-2A5C-F855-E7B8C040512B}"/>
          </ac:spMkLst>
        </pc:spChg>
        <pc:spChg chg="add mod">
          <ac:chgData name="Chittaranjan Hens" userId="6fc03958433e8a43" providerId="LiveId" clId="{2791953A-569C-4581-A5F2-161E885C8B9E}" dt="2023-01-07T13:04:46.128" v="3043" actId="1076"/>
          <ac:spMkLst>
            <pc:docMk/>
            <pc:sldMk cId="1479585090" sldId="393"/>
            <ac:spMk id="12" creationId="{D22A59B3-BB4B-14C3-F8A1-7CD3974503E5}"/>
          </ac:spMkLst>
        </pc:spChg>
        <pc:picChg chg="add mod">
          <ac:chgData name="Chittaranjan Hens" userId="6fc03958433e8a43" providerId="LiveId" clId="{2791953A-569C-4581-A5F2-161E885C8B9E}" dt="2023-01-07T12:28:24.679" v="2878" actId="1076"/>
          <ac:picMkLst>
            <pc:docMk/>
            <pc:sldMk cId="1479585090" sldId="393"/>
            <ac:picMk id="7" creationId="{C3DAEED0-248B-99AF-E9DC-8E8B43C3948F}"/>
          </ac:picMkLst>
        </pc:picChg>
      </pc:sldChg>
      <pc:sldChg chg="delSp add del mod">
        <pc:chgData name="Chittaranjan Hens" userId="6fc03958433e8a43" providerId="LiveId" clId="{2791953A-569C-4581-A5F2-161E885C8B9E}" dt="2023-01-07T12:36:14.524" v="2907" actId="47"/>
        <pc:sldMkLst>
          <pc:docMk/>
          <pc:sldMk cId="3723322799" sldId="394"/>
        </pc:sldMkLst>
        <pc:spChg chg="del">
          <ac:chgData name="Chittaranjan Hens" userId="6fc03958433e8a43" providerId="LiveId" clId="{2791953A-569C-4581-A5F2-161E885C8B9E}" dt="2023-01-07T12:34:50.244" v="2896" actId="478"/>
          <ac:spMkLst>
            <pc:docMk/>
            <pc:sldMk cId="3723322799" sldId="394"/>
            <ac:spMk id="9" creationId="{59FFB87C-186F-FC63-ED2E-52A1A476F41D}"/>
          </ac:spMkLst>
        </pc:spChg>
        <pc:picChg chg="del">
          <ac:chgData name="Chittaranjan Hens" userId="6fc03958433e8a43" providerId="LiveId" clId="{2791953A-569C-4581-A5F2-161E885C8B9E}" dt="2023-01-07T12:34:50.244" v="2896" actId="478"/>
          <ac:picMkLst>
            <pc:docMk/>
            <pc:sldMk cId="3723322799" sldId="394"/>
            <ac:picMk id="7" creationId="{C3DAEED0-248B-99AF-E9DC-8E8B43C3948F}"/>
          </ac:picMkLst>
        </pc:picChg>
      </pc:sldChg>
      <pc:sldChg chg="addSp modSp add mod">
        <pc:chgData name="Chittaranjan Hens" userId="6fc03958433e8a43" providerId="LiveId" clId="{2791953A-569C-4581-A5F2-161E885C8B9E}" dt="2023-01-07T12:36:00.480" v="2906" actId="207"/>
        <pc:sldMkLst>
          <pc:docMk/>
          <pc:sldMk cId="0" sldId="395"/>
        </pc:sldMkLst>
        <pc:spChg chg="mod">
          <ac:chgData name="Chittaranjan Hens" userId="6fc03958433e8a43" providerId="LiveId" clId="{2791953A-569C-4581-A5F2-161E885C8B9E}" dt="2023-01-07T12:36:00.480" v="2906" actId="207"/>
          <ac:spMkLst>
            <pc:docMk/>
            <pc:sldMk cId="0" sldId="395"/>
            <ac:spMk id="6" creationId="{00000000-0000-0000-0000-000000000000}"/>
          </ac:spMkLst>
        </pc:spChg>
        <pc:spChg chg="mod">
          <ac:chgData name="Chittaranjan Hens" userId="6fc03958433e8a43" providerId="LiveId" clId="{2791953A-569C-4581-A5F2-161E885C8B9E}" dt="2023-01-07T12:35:22.443" v="2900" actId="207"/>
          <ac:spMkLst>
            <pc:docMk/>
            <pc:sldMk cId="0" sldId="395"/>
            <ac:spMk id="28675" creationId="{00000000-0000-0000-0000-000000000000}"/>
          </ac:spMkLst>
        </pc:spChg>
        <pc:picChg chg="add mod ord">
          <ac:chgData name="Chittaranjan Hens" userId="6fc03958433e8a43" providerId="LiveId" clId="{2791953A-569C-4581-A5F2-161E885C8B9E}" dt="2023-01-07T12:35:36.141" v="2902"/>
          <ac:picMkLst>
            <pc:docMk/>
            <pc:sldMk cId="0" sldId="395"/>
            <ac:picMk id="2" creationId="{19CCB2C7-4808-BEB8-10F4-43FA2598B5E8}"/>
          </ac:picMkLst>
        </pc:picChg>
      </pc:sldChg>
      <pc:sldChg chg="addSp delSp modSp add mod ord">
        <pc:chgData name="Chittaranjan Hens" userId="6fc03958433e8a43" providerId="LiveId" clId="{2791953A-569C-4581-A5F2-161E885C8B9E}" dt="2023-01-07T12:39:27.324" v="2960" actId="1076"/>
        <pc:sldMkLst>
          <pc:docMk/>
          <pc:sldMk cId="56637519" sldId="396"/>
        </pc:sldMkLst>
        <pc:spChg chg="del">
          <ac:chgData name="Chittaranjan Hens" userId="6fc03958433e8a43" providerId="LiveId" clId="{2791953A-569C-4581-A5F2-161E885C8B9E}" dt="2023-01-07T12:37:08.794" v="2911" actId="478"/>
          <ac:spMkLst>
            <pc:docMk/>
            <pc:sldMk cId="56637519" sldId="396"/>
            <ac:spMk id="9" creationId="{59FFB87C-186F-FC63-ED2E-52A1A476F41D}"/>
          </ac:spMkLst>
        </pc:spChg>
        <pc:spChg chg="mod">
          <ac:chgData name="Chittaranjan Hens" userId="6fc03958433e8a43" providerId="LiveId" clId="{2791953A-569C-4581-A5F2-161E885C8B9E}" dt="2023-01-07T12:39:11.257" v="2953" actId="20577"/>
          <ac:spMkLst>
            <pc:docMk/>
            <pc:sldMk cId="56637519" sldId="396"/>
            <ac:spMk id="10" creationId="{3A726EA7-EC3C-826D-1891-938A6C2A0FFB}"/>
          </ac:spMkLst>
        </pc:spChg>
        <pc:picChg chg="add mod">
          <ac:chgData name="Chittaranjan Hens" userId="6fc03958433e8a43" providerId="LiveId" clId="{2791953A-569C-4581-A5F2-161E885C8B9E}" dt="2023-01-07T12:39:27.324" v="2960" actId="1076"/>
          <ac:picMkLst>
            <pc:docMk/>
            <pc:sldMk cId="56637519" sldId="396"/>
            <ac:picMk id="3" creationId="{90EA159C-644B-1BFC-C650-C30309D190EF}"/>
          </ac:picMkLst>
        </pc:picChg>
        <pc:picChg chg="del">
          <ac:chgData name="Chittaranjan Hens" userId="6fc03958433e8a43" providerId="LiveId" clId="{2791953A-569C-4581-A5F2-161E885C8B9E}" dt="2023-01-07T12:37:08.794" v="2911" actId="478"/>
          <ac:picMkLst>
            <pc:docMk/>
            <pc:sldMk cId="56637519" sldId="396"/>
            <ac:picMk id="7" creationId="{C3DAEED0-248B-99AF-E9DC-8E8B43C3948F}"/>
          </ac:picMkLst>
        </pc:picChg>
      </pc:sldChg>
      <pc:sldChg chg="addSp modSp add mod">
        <pc:chgData name="Chittaranjan Hens" userId="6fc03958433e8a43" providerId="LiveId" clId="{2791953A-569C-4581-A5F2-161E885C8B9E}" dt="2023-01-07T13:05:00.412" v="3047" actId="1076"/>
        <pc:sldMkLst>
          <pc:docMk/>
          <pc:sldMk cId="3291046670" sldId="397"/>
        </pc:sldMkLst>
        <pc:spChg chg="add mod">
          <ac:chgData name="Chittaranjan Hens" userId="6fc03958433e8a43" providerId="LiveId" clId="{2791953A-569C-4581-A5F2-161E885C8B9E}" dt="2023-01-07T13:05:00.412" v="3047" actId="1076"/>
          <ac:spMkLst>
            <pc:docMk/>
            <pc:sldMk cId="3291046670" sldId="397"/>
            <ac:spMk id="8" creationId="{67370266-60FC-84B7-2BD7-A0430DD3D611}"/>
          </ac:spMkLst>
        </pc:spChg>
        <pc:picChg chg="mod">
          <ac:chgData name="Chittaranjan Hens" userId="6fc03958433e8a43" providerId="LiveId" clId="{2791953A-569C-4581-A5F2-161E885C8B9E}" dt="2023-01-07T13:04:56.824" v="3046" actId="1076"/>
          <ac:picMkLst>
            <pc:docMk/>
            <pc:sldMk cId="3291046670" sldId="397"/>
            <ac:picMk id="4" creationId="{96D3FBB0-D960-5A16-D10C-F9BA35E36E86}"/>
          </ac:picMkLst>
        </pc:picChg>
        <pc:picChg chg="add mod">
          <ac:chgData name="Chittaranjan Hens" userId="6fc03958433e8a43" providerId="LiveId" clId="{2791953A-569C-4581-A5F2-161E885C8B9E}" dt="2023-01-07T12:39:59.423" v="2968" actId="1076"/>
          <ac:picMkLst>
            <pc:docMk/>
            <pc:sldMk cId="3291046670" sldId="397"/>
            <ac:picMk id="5" creationId="{A4BCB91C-5E11-764A-58F0-37CEABB6A7FE}"/>
          </ac:picMkLst>
        </pc:picChg>
        <pc:picChg chg="add mod modCrop">
          <ac:chgData name="Chittaranjan Hens" userId="6fc03958433e8a43" providerId="LiveId" clId="{2791953A-569C-4581-A5F2-161E885C8B9E}" dt="2023-01-07T12:58:31.228" v="3037" actId="1076"/>
          <ac:picMkLst>
            <pc:docMk/>
            <pc:sldMk cId="3291046670" sldId="397"/>
            <ac:picMk id="7" creationId="{D2ABA528-96B3-0D26-E8D9-61DEA90D1125}"/>
          </ac:picMkLst>
        </pc:picChg>
      </pc:sldChg>
      <pc:sldChg chg="addSp delSp modSp add mod">
        <pc:chgData name="Chittaranjan Hens" userId="6fc03958433e8a43" providerId="LiveId" clId="{2791953A-569C-4581-A5F2-161E885C8B9E}" dt="2023-01-07T12:50:55.220" v="3024" actId="14100"/>
        <pc:sldMkLst>
          <pc:docMk/>
          <pc:sldMk cId="2493392435" sldId="398"/>
        </pc:sldMkLst>
        <pc:spChg chg="mod">
          <ac:chgData name="Chittaranjan Hens" userId="6fc03958433e8a43" providerId="LiveId" clId="{2791953A-569C-4581-A5F2-161E885C8B9E}" dt="2023-01-07T12:50:55.220" v="3024" actId="14100"/>
          <ac:spMkLst>
            <pc:docMk/>
            <pc:sldMk cId="2493392435" sldId="398"/>
            <ac:spMk id="3" creationId="{BC0E6B84-663E-0AD0-2B4A-A6314DC8358F}"/>
          </ac:spMkLst>
        </pc:spChg>
        <pc:spChg chg="add del mod">
          <ac:chgData name="Chittaranjan Hens" userId="6fc03958433e8a43" providerId="LiveId" clId="{2791953A-569C-4581-A5F2-161E885C8B9E}" dt="2023-01-07T12:43:05.672" v="2972" actId="478"/>
          <ac:spMkLst>
            <pc:docMk/>
            <pc:sldMk cId="2493392435" sldId="398"/>
            <ac:spMk id="5" creationId="{9984CDC8-44F3-2032-C87A-5BED7195584F}"/>
          </ac:spMkLst>
        </pc:spChg>
        <pc:spChg chg="add mod">
          <ac:chgData name="Chittaranjan Hens" userId="6fc03958433e8a43" providerId="LiveId" clId="{2791953A-569C-4581-A5F2-161E885C8B9E}" dt="2023-01-07T12:44:32.430" v="2983" actId="164"/>
          <ac:spMkLst>
            <pc:docMk/>
            <pc:sldMk cId="2493392435" sldId="398"/>
            <ac:spMk id="8" creationId="{EE5ED929-C2BF-E46B-EB0E-0967F0F3057C}"/>
          </ac:spMkLst>
        </pc:spChg>
        <pc:grpChg chg="add mod">
          <ac:chgData name="Chittaranjan Hens" userId="6fc03958433e8a43" providerId="LiveId" clId="{2791953A-569C-4581-A5F2-161E885C8B9E}" dt="2023-01-07T12:50:32.873" v="2988" actId="14100"/>
          <ac:grpSpMkLst>
            <pc:docMk/>
            <pc:sldMk cId="2493392435" sldId="398"/>
            <ac:grpSpMk id="9" creationId="{1F7D4931-DCDA-E316-C74A-BCB32B8C8D87}"/>
          </ac:grpSpMkLst>
        </pc:grpChg>
        <pc:picChg chg="add mod modCrop">
          <ac:chgData name="Chittaranjan Hens" userId="6fc03958433e8a43" providerId="LiveId" clId="{2791953A-569C-4581-A5F2-161E885C8B9E}" dt="2023-01-07T12:44:32.430" v="2983" actId="164"/>
          <ac:picMkLst>
            <pc:docMk/>
            <pc:sldMk cId="2493392435" sldId="398"/>
            <ac:picMk id="7" creationId="{F37DFE53-8644-EC31-EEBD-1C4B45BBF4BF}"/>
          </ac:picMkLst>
        </pc:picChg>
        <pc:picChg chg="del mod">
          <ac:chgData name="Chittaranjan Hens" userId="6fc03958433e8a43" providerId="LiveId" clId="{2791953A-569C-4581-A5F2-161E885C8B9E}" dt="2023-01-07T12:43:01.895" v="2971" actId="478"/>
          <ac:picMkLst>
            <pc:docMk/>
            <pc:sldMk cId="2493392435" sldId="398"/>
            <ac:picMk id="4099" creationId="{00000000-0000-0000-0000-000000000000}"/>
          </ac:picMkLst>
        </pc:picChg>
        <pc:picChg chg="del mod">
          <ac:chgData name="Chittaranjan Hens" userId="6fc03958433e8a43" providerId="LiveId" clId="{2791953A-569C-4581-A5F2-161E885C8B9E}" dt="2023-01-07T12:43:01.895" v="2971" actId="478"/>
          <ac:picMkLst>
            <pc:docMk/>
            <pc:sldMk cId="2493392435" sldId="398"/>
            <ac:picMk id="4102" creationId="{00000000-0000-0000-0000-000000000000}"/>
          </ac:picMkLst>
        </pc:picChg>
        <pc:picChg chg="del mod">
          <ac:chgData name="Chittaranjan Hens" userId="6fc03958433e8a43" providerId="LiveId" clId="{2791953A-569C-4581-A5F2-161E885C8B9E}" dt="2023-01-07T12:43:01.895" v="2971" actId="478"/>
          <ac:picMkLst>
            <pc:docMk/>
            <pc:sldMk cId="2493392435" sldId="398"/>
            <ac:picMk id="4103" creationId="{00000000-0000-0000-0000-000000000000}"/>
          </ac:picMkLst>
        </pc:picChg>
      </pc:sldChg>
      <pc:sldChg chg="addSp delSp add mod">
        <pc:chgData name="Chittaranjan Hens" userId="6fc03958433e8a43" providerId="LiveId" clId="{2791953A-569C-4581-A5F2-161E885C8B9E}" dt="2023-01-07T13:07:36.091" v="3064" actId="9405"/>
        <pc:sldMkLst>
          <pc:docMk/>
          <pc:sldMk cId="401259638" sldId="399"/>
        </pc:sldMkLst>
        <pc:inkChg chg="add">
          <ac:chgData name="Chittaranjan Hens" userId="6fc03958433e8a43" providerId="LiveId" clId="{2791953A-569C-4581-A5F2-161E885C8B9E}" dt="2023-01-07T13:05:44.177" v="3055" actId="9405"/>
          <ac:inkMkLst>
            <pc:docMk/>
            <pc:sldMk cId="401259638" sldId="399"/>
            <ac:inkMk id="5" creationId="{E3D35AE6-18EF-1E9E-9415-8789195CA29B}"/>
          </ac:inkMkLst>
        </pc:inkChg>
        <pc:inkChg chg="add">
          <ac:chgData name="Chittaranjan Hens" userId="6fc03958433e8a43" providerId="LiveId" clId="{2791953A-569C-4581-A5F2-161E885C8B9E}" dt="2023-01-07T13:06:11.675" v="3056" actId="9405"/>
          <ac:inkMkLst>
            <pc:docMk/>
            <pc:sldMk cId="401259638" sldId="399"/>
            <ac:inkMk id="6" creationId="{867A2790-AE00-1763-5D91-C7A1A78C0C76}"/>
          </ac:inkMkLst>
        </pc:inkChg>
        <pc:inkChg chg="add">
          <ac:chgData name="Chittaranjan Hens" userId="6fc03958433e8a43" providerId="LiveId" clId="{2791953A-569C-4581-A5F2-161E885C8B9E}" dt="2023-01-07T13:06:22.971" v="3057" actId="9405"/>
          <ac:inkMkLst>
            <pc:docMk/>
            <pc:sldMk cId="401259638" sldId="399"/>
            <ac:inkMk id="7" creationId="{D227996E-5712-2EEA-B9F8-CAA10582B814}"/>
          </ac:inkMkLst>
        </pc:inkChg>
        <pc:inkChg chg="add">
          <ac:chgData name="Chittaranjan Hens" userId="6fc03958433e8a43" providerId="LiveId" clId="{2791953A-569C-4581-A5F2-161E885C8B9E}" dt="2023-01-07T13:06:26.951" v="3058" actId="9405"/>
          <ac:inkMkLst>
            <pc:docMk/>
            <pc:sldMk cId="401259638" sldId="399"/>
            <ac:inkMk id="8" creationId="{7BB15FC6-E63D-FBAB-8184-6247A05838FC}"/>
          </ac:inkMkLst>
        </pc:inkChg>
        <pc:inkChg chg="add">
          <ac:chgData name="Chittaranjan Hens" userId="6fc03958433e8a43" providerId="LiveId" clId="{2791953A-569C-4581-A5F2-161E885C8B9E}" dt="2023-01-07T13:06:49.615" v="3059" actId="9405"/>
          <ac:inkMkLst>
            <pc:docMk/>
            <pc:sldMk cId="401259638" sldId="399"/>
            <ac:inkMk id="9" creationId="{FD080A49-AB39-0B52-5D47-9C791F54864E}"/>
          </ac:inkMkLst>
        </pc:inkChg>
        <pc:inkChg chg="add del">
          <ac:chgData name="Chittaranjan Hens" userId="6fc03958433e8a43" providerId="LiveId" clId="{2791953A-569C-4581-A5F2-161E885C8B9E}" dt="2023-01-07T13:07:14.176" v="3061" actId="9405"/>
          <ac:inkMkLst>
            <pc:docMk/>
            <pc:sldMk cId="401259638" sldId="399"/>
            <ac:inkMk id="11" creationId="{085AF82E-6991-C60A-07AA-7CEF8C3526E5}"/>
          </ac:inkMkLst>
        </pc:inkChg>
        <pc:inkChg chg="add">
          <ac:chgData name="Chittaranjan Hens" userId="6fc03958433e8a43" providerId="LiveId" clId="{2791953A-569C-4581-A5F2-161E885C8B9E}" dt="2023-01-07T13:07:19.391" v="3062" actId="9405"/>
          <ac:inkMkLst>
            <pc:docMk/>
            <pc:sldMk cId="401259638" sldId="399"/>
            <ac:inkMk id="12" creationId="{651C84B8-5E7B-213D-61FD-4ECA93DA9D34}"/>
          </ac:inkMkLst>
        </pc:inkChg>
        <pc:inkChg chg="add">
          <ac:chgData name="Chittaranjan Hens" userId="6fc03958433e8a43" providerId="LiveId" clId="{2791953A-569C-4581-A5F2-161E885C8B9E}" dt="2023-01-07T13:07:33.364" v="3063" actId="9405"/>
          <ac:inkMkLst>
            <pc:docMk/>
            <pc:sldMk cId="401259638" sldId="399"/>
            <ac:inkMk id="13" creationId="{14C67E92-FD8E-5671-5E68-857A71855D84}"/>
          </ac:inkMkLst>
        </pc:inkChg>
        <pc:inkChg chg="add">
          <ac:chgData name="Chittaranjan Hens" userId="6fc03958433e8a43" providerId="LiveId" clId="{2791953A-569C-4581-A5F2-161E885C8B9E}" dt="2023-01-07T13:07:36.091" v="3064" actId="9405"/>
          <ac:inkMkLst>
            <pc:docMk/>
            <pc:sldMk cId="401259638" sldId="399"/>
            <ac:inkMk id="14" creationId="{E5F152BA-E397-675C-F734-90914CD8FABC}"/>
          </ac:inkMkLst>
        </pc:inkChg>
      </pc:sldChg>
      <pc:sldChg chg="addSp add mod">
        <pc:chgData name="Chittaranjan Hens" userId="6fc03958433e8a43" providerId="LiveId" clId="{2791953A-569C-4581-A5F2-161E885C8B9E}" dt="2023-01-07T13:08:49.326" v="3071" actId="9405"/>
        <pc:sldMkLst>
          <pc:docMk/>
          <pc:sldMk cId="2050049821" sldId="400"/>
        </pc:sldMkLst>
        <pc:inkChg chg="add">
          <ac:chgData name="Chittaranjan Hens" userId="6fc03958433e8a43" providerId="LiveId" clId="{2791953A-569C-4581-A5F2-161E885C8B9E}" dt="2023-01-07T13:08:04.034" v="3066" actId="9405"/>
          <ac:inkMkLst>
            <pc:docMk/>
            <pc:sldMk cId="2050049821" sldId="400"/>
            <ac:inkMk id="5" creationId="{0E10E037-D378-F553-CCC4-F4593E4DCF33}"/>
          </ac:inkMkLst>
        </pc:inkChg>
        <pc:inkChg chg="add">
          <ac:chgData name="Chittaranjan Hens" userId="6fc03958433e8a43" providerId="LiveId" clId="{2791953A-569C-4581-A5F2-161E885C8B9E}" dt="2023-01-07T13:08:30.346" v="3067" actId="9405"/>
          <ac:inkMkLst>
            <pc:docMk/>
            <pc:sldMk cId="2050049821" sldId="400"/>
            <ac:inkMk id="6" creationId="{54CA28F9-F918-2926-311A-2DBA1451D8C8}"/>
          </ac:inkMkLst>
        </pc:inkChg>
        <pc:inkChg chg="add">
          <ac:chgData name="Chittaranjan Hens" userId="6fc03958433e8a43" providerId="LiveId" clId="{2791953A-569C-4581-A5F2-161E885C8B9E}" dt="2023-01-07T13:08:32.896" v="3068" actId="9405"/>
          <ac:inkMkLst>
            <pc:docMk/>
            <pc:sldMk cId="2050049821" sldId="400"/>
            <ac:inkMk id="7" creationId="{12922A95-36C6-7CF9-71A9-176F51A30C84}"/>
          </ac:inkMkLst>
        </pc:inkChg>
        <pc:inkChg chg="add">
          <ac:chgData name="Chittaranjan Hens" userId="6fc03958433e8a43" providerId="LiveId" clId="{2791953A-569C-4581-A5F2-161E885C8B9E}" dt="2023-01-07T13:08:40.830" v="3069" actId="9405"/>
          <ac:inkMkLst>
            <pc:docMk/>
            <pc:sldMk cId="2050049821" sldId="400"/>
            <ac:inkMk id="8" creationId="{A86BBDC8-7B02-B449-48C8-7BB1C8BDD0C5}"/>
          </ac:inkMkLst>
        </pc:inkChg>
        <pc:inkChg chg="add">
          <ac:chgData name="Chittaranjan Hens" userId="6fc03958433e8a43" providerId="LiveId" clId="{2791953A-569C-4581-A5F2-161E885C8B9E}" dt="2023-01-07T13:08:44.161" v="3070" actId="9405"/>
          <ac:inkMkLst>
            <pc:docMk/>
            <pc:sldMk cId="2050049821" sldId="400"/>
            <ac:inkMk id="9" creationId="{C38658CB-9E4B-6927-C090-32B2A434093D}"/>
          </ac:inkMkLst>
        </pc:inkChg>
        <pc:inkChg chg="add">
          <ac:chgData name="Chittaranjan Hens" userId="6fc03958433e8a43" providerId="LiveId" clId="{2791953A-569C-4581-A5F2-161E885C8B9E}" dt="2023-01-07T13:08:49.326" v="3071" actId="9405"/>
          <ac:inkMkLst>
            <pc:docMk/>
            <pc:sldMk cId="2050049821" sldId="400"/>
            <ac:inkMk id="11" creationId="{1834438E-A038-4F6F-3A05-C6F4BFACACE8}"/>
          </ac:inkMkLst>
        </pc:inkChg>
      </pc:sldChg>
      <pc:sldChg chg="addSp delSp modSp add del mod">
        <pc:chgData name="Chittaranjan Hens" userId="6fc03958433e8a43" providerId="LiveId" clId="{2791953A-569C-4581-A5F2-161E885C8B9E}" dt="2023-01-07T13:17:40.379" v="3083" actId="47"/>
        <pc:sldMkLst>
          <pc:docMk/>
          <pc:sldMk cId="3238240034" sldId="401"/>
        </pc:sldMkLst>
        <pc:spChg chg="del">
          <ac:chgData name="Chittaranjan Hens" userId="6fc03958433e8a43" providerId="LiveId" clId="{2791953A-569C-4581-A5F2-161E885C8B9E}" dt="2023-01-07T13:12:10.115" v="3076" actId="478"/>
          <ac:spMkLst>
            <pc:docMk/>
            <pc:sldMk cId="3238240034" sldId="401"/>
            <ac:spMk id="4" creationId="{E521A9FB-8CB1-21AA-D8A5-CE062A65F319}"/>
          </ac:spMkLst>
        </pc:spChg>
        <pc:spChg chg="add mod">
          <ac:chgData name="Chittaranjan Hens" userId="6fc03958433e8a43" providerId="LiveId" clId="{2791953A-569C-4581-A5F2-161E885C8B9E}" dt="2023-01-07T13:12:10.115" v="3076" actId="478"/>
          <ac:spMkLst>
            <pc:docMk/>
            <pc:sldMk cId="3238240034" sldId="401"/>
            <ac:spMk id="13" creationId="{5EA7C99A-1288-38CE-496E-D42816BFF0AD}"/>
          </ac:spMkLst>
        </pc:spChg>
        <pc:picChg chg="add del mod">
          <ac:chgData name="Chittaranjan Hens" userId="6fc03958433e8a43" providerId="LiveId" clId="{2791953A-569C-4581-A5F2-161E885C8B9E}" dt="2023-01-07T13:17:33.187" v="3082" actId="1076"/>
          <ac:picMkLst>
            <pc:docMk/>
            <pc:sldMk cId="3238240034" sldId="401"/>
            <ac:picMk id="2" creationId="{3DB26314-56F3-829C-0995-91357DCDF889}"/>
          </ac:picMkLst>
        </pc:picChg>
        <pc:picChg chg="del">
          <ac:chgData name="Chittaranjan Hens" userId="6fc03958433e8a43" providerId="LiveId" clId="{2791953A-569C-4581-A5F2-161E885C8B9E}" dt="2023-01-07T13:12:10.115" v="3076" actId="478"/>
          <ac:picMkLst>
            <pc:docMk/>
            <pc:sldMk cId="3238240034" sldId="401"/>
            <ac:picMk id="4099" creationId="{00000000-0000-0000-0000-000000000000}"/>
          </ac:picMkLst>
        </pc:picChg>
        <pc:picChg chg="del">
          <ac:chgData name="Chittaranjan Hens" userId="6fc03958433e8a43" providerId="LiveId" clId="{2791953A-569C-4581-A5F2-161E885C8B9E}" dt="2023-01-07T13:12:10.115" v="3076" actId="478"/>
          <ac:picMkLst>
            <pc:docMk/>
            <pc:sldMk cId="3238240034" sldId="401"/>
            <ac:picMk id="4103" creationId="{00000000-0000-0000-0000-000000000000}"/>
          </ac:picMkLst>
        </pc:picChg>
      </pc:sldChg>
      <pc:sldChg chg="addSp delSp modSp add mod">
        <pc:chgData name="Chittaranjan Hens" userId="6fc03958433e8a43" providerId="LiveId" clId="{2791953A-569C-4581-A5F2-161E885C8B9E}" dt="2023-01-07T13:22:06.899" v="3133" actId="403"/>
        <pc:sldMkLst>
          <pc:docMk/>
          <pc:sldMk cId="4006771346" sldId="401"/>
        </pc:sldMkLst>
        <pc:spChg chg="mod">
          <ac:chgData name="Chittaranjan Hens" userId="6fc03958433e8a43" providerId="LiveId" clId="{2791953A-569C-4581-A5F2-161E885C8B9E}" dt="2023-01-07T13:22:06.899" v="3133" actId="403"/>
          <ac:spMkLst>
            <pc:docMk/>
            <pc:sldMk cId="4006771346" sldId="401"/>
            <ac:spMk id="3" creationId="{BC0E6B84-663E-0AD0-2B4A-A6314DC8358F}"/>
          </ac:spMkLst>
        </pc:spChg>
        <pc:spChg chg="add del mod">
          <ac:chgData name="Chittaranjan Hens" userId="6fc03958433e8a43" providerId="LiveId" clId="{2791953A-569C-4581-A5F2-161E885C8B9E}" dt="2023-01-07T13:19:05.317" v="3094" actId="22"/>
          <ac:spMkLst>
            <pc:docMk/>
            <pc:sldMk cId="4006771346" sldId="401"/>
            <ac:spMk id="6" creationId="{5CDE8501-82F6-1CC4-1758-C2E2FFB4A9F3}"/>
          </ac:spMkLst>
        </pc:spChg>
        <pc:picChg chg="add del">
          <ac:chgData name="Chittaranjan Hens" userId="6fc03958433e8a43" providerId="LiveId" clId="{2791953A-569C-4581-A5F2-161E885C8B9E}" dt="2023-01-07T13:18:30.074" v="3087" actId="478"/>
          <ac:picMkLst>
            <pc:docMk/>
            <pc:sldMk cId="4006771346" sldId="401"/>
            <ac:picMk id="2" creationId="{3DB26314-56F3-829C-0995-91357DCDF889}"/>
          </ac:picMkLst>
        </pc:picChg>
        <pc:picChg chg="add mod">
          <ac:chgData name="Chittaranjan Hens" userId="6fc03958433e8a43" providerId="LiveId" clId="{2791953A-569C-4581-A5F2-161E885C8B9E}" dt="2023-01-07T13:18:46.239" v="3093" actId="14100"/>
          <ac:picMkLst>
            <pc:docMk/>
            <pc:sldMk cId="4006771346" sldId="401"/>
            <ac:picMk id="8" creationId="{2155E7E6-1E94-9C91-4DAD-706578300FD3}"/>
          </ac:picMkLst>
        </pc:picChg>
        <pc:picChg chg="add mod ord">
          <ac:chgData name="Chittaranjan Hens" userId="6fc03958433e8a43" providerId="LiveId" clId="{2791953A-569C-4581-A5F2-161E885C8B9E}" dt="2023-01-07T13:19:13.905" v="3097" actId="14100"/>
          <ac:picMkLst>
            <pc:docMk/>
            <pc:sldMk cId="4006771346" sldId="401"/>
            <ac:picMk id="11" creationId="{62EB49D0-C94A-9ABC-C05C-CA8D52DBBFE5}"/>
          </ac:picMkLst>
        </pc:picChg>
        <pc:picChg chg="del">
          <ac:chgData name="Chittaranjan Hens" userId="6fc03958433e8a43" providerId="LiveId" clId="{2791953A-569C-4581-A5F2-161E885C8B9E}" dt="2023-01-07T13:18:17.665" v="3085" actId="478"/>
          <ac:picMkLst>
            <pc:docMk/>
            <pc:sldMk cId="4006771346" sldId="401"/>
            <ac:picMk id="4099" creationId="{00000000-0000-0000-0000-000000000000}"/>
          </ac:picMkLst>
        </pc:picChg>
        <pc:picChg chg="del">
          <ac:chgData name="Chittaranjan Hens" userId="6fc03958433e8a43" providerId="LiveId" clId="{2791953A-569C-4581-A5F2-161E885C8B9E}" dt="2023-01-07T13:18:17.665" v="3085" actId="478"/>
          <ac:picMkLst>
            <pc:docMk/>
            <pc:sldMk cId="4006771346" sldId="401"/>
            <ac:picMk id="4103" creationId="{00000000-0000-0000-0000-000000000000}"/>
          </ac:picMkLst>
        </pc:picChg>
      </pc:sldChg>
      <pc:sldChg chg="addSp delSp modSp add mod">
        <pc:chgData name="Chittaranjan Hens" userId="6fc03958433e8a43" providerId="LiveId" clId="{2791953A-569C-4581-A5F2-161E885C8B9E}" dt="2023-01-07T13:22:18.871" v="3135"/>
        <pc:sldMkLst>
          <pc:docMk/>
          <pc:sldMk cId="1987469646" sldId="402"/>
        </pc:sldMkLst>
        <pc:spChg chg="del">
          <ac:chgData name="Chittaranjan Hens" userId="6fc03958433e8a43" providerId="LiveId" clId="{2791953A-569C-4581-A5F2-161E885C8B9E}" dt="2023-01-07T13:22:17.977" v="3134" actId="478"/>
          <ac:spMkLst>
            <pc:docMk/>
            <pc:sldMk cId="1987469646" sldId="402"/>
            <ac:spMk id="3" creationId="{BC0E6B84-663E-0AD0-2B4A-A6314DC8358F}"/>
          </ac:spMkLst>
        </pc:spChg>
        <pc:spChg chg="del">
          <ac:chgData name="Chittaranjan Hens" userId="6fc03958433e8a43" providerId="LiveId" clId="{2791953A-569C-4581-A5F2-161E885C8B9E}" dt="2023-01-07T13:20:58.647" v="3110" actId="478"/>
          <ac:spMkLst>
            <pc:docMk/>
            <pc:sldMk cId="1987469646" sldId="402"/>
            <ac:spMk id="4" creationId="{E521A9FB-8CB1-21AA-D8A5-CE062A65F319}"/>
          </ac:spMkLst>
        </pc:spChg>
        <pc:spChg chg="add mod">
          <ac:chgData name="Chittaranjan Hens" userId="6fc03958433e8a43" providerId="LiveId" clId="{2791953A-569C-4581-A5F2-161E885C8B9E}" dt="2023-01-07T13:22:18.871" v="3135"/>
          <ac:spMkLst>
            <pc:docMk/>
            <pc:sldMk cId="1987469646" sldId="402"/>
            <ac:spMk id="12" creationId="{A7AB8662-4651-CF54-E410-BC18A5C54E12}"/>
          </ac:spMkLst>
        </pc:spChg>
        <pc:picChg chg="mod">
          <ac:chgData name="Chittaranjan Hens" userId="6fc03958433e8a43" providerId="LiveId" clId="{2791953A-569C-4581-A5F2-161E885C8B9E}" dt="2023-01-07T13:21:06.352" v="3113" actId="1076"/>
          <ac:picMkLst>
            <pc:docMk/>
            <pc:sldMk cId="1987469646" sldId="402"/>
            <ac:picMk id="2" creationId="{3DB26314-56F3-829C-0995-91357DCDF889}"/>
          </ac:picMkLst>
        </pc:picChg>
        <pc:picChg chg="add mod">
          <ac:chgData name="Chittaranjan Hens" userId="6fc03958433e8a43" providerId="LiveId" clId="{2791953A-569C-4581-A5F2-161E885C8B9E}" dt="2023-01-07T13:21:17.590" v="3115" actId="14100"/>
          <ac:picMkLst>
            <pc:docMk/>
            <pc:sldMk cId="1987469646" sldId="402"/>
            <ac:picMk id="6" creationId="{079F3045-AF0B-98BF-CD17-CD365DBE62BE}"/>
          </ac:picMkLst>
        </pc:picChg>
        <pc:picChg chg="add mod">
          <ac:chgData name="Chittaranjan Hens" userId="6fc03958433e8a43" providerId="LiveId" clId="{2791953A-569C-4581-A5F2-161E885C8B9E}" dt="2023-01-07T13:20:55.569" v="3109" actId="14100"/>
          <ac:picMkLst>
            <pc:docMk/>
            <pc:sldMk cId="1987469646" sldId="402"/>
            <ac:picMk id="9" creationId="{406AC908-BD12-7978-C518-0F87721F5F37}"/>
          </ac:picMkLst>
        </pc:picChg>
        <pc:picChg chg="mod">
          <ac:chgData name="Chittaranjan Hens" userId="6fc03958433e8a43" providerId="LiveId" clId="{2791953A-569C-4581-A5F2-161E885C8B9E}" dt="2023-01-07T13:21:24.610" v="3117" actId="1038"/>
          <ac:picMkLst>
            <pc:docMk/>
            <pc:sldMk cId="1987469646" sldId="402"/>
            <ac:picMk id="11" creationId="{62EB49D0-C94A-9ABC-C05C-CA8D52DBBFE5}"/>
          </ac:picMkLst>
        </pc:picChg>
      </pc:sldChg>
      <pc:sldChg chg="addSp modSp add mod">
        <pc:chgData name="Chittaranjan Hens" userId="6fc03958433e8a43" providerId="LiveId" clId="{2791953A-569C-4581-A5F2-161E885C8B9E}" dt="2023-01-07T13:29:47.618" v="3149" actId="1076"/>
        <pc:sldMkLst>
          <pc:docMk/>
          <pc:sldMk cId="3861801887" sldId="403"/>
        </pc:sldMkLst>
        <pc:picChg chg="add mod">
          <ac:chgData name="Chittaranjan Hens" userId="6fc03958433e8a43" providerId="LiveId" clId="{2791953A-569C-4581-A5F2-161E885C8B9E}" dt="2023-01-07T13:29:47.618" v="3149" actId="1076"/>
          <ac:picMkLst>
            <pc:docMk/>
            <pc:sldMk cId="3861801887" sldId="403"/>
            <ac:picMk id="13" creationId="{57E29345-0669-2D46-8517-B38406D638D5}"/>
          </ac:picMkLst>
        </pc:picChg>
      </pc:sldChg>
      <pc:sldChg chg="addSp delSp modSp add mod modAnim">
        <pc:chgData name="Chittaranjan Hens" userId="6fc03958433e8a43" providerId="LiveId" clId="{2791953A-569C-4581-A5F2-161E885C8B9E}" dt="2023-01-09T05:18:11.135" v="3214" actId="14100"/>
        <pc:sldMkLst>
          <pc:docMk/>
          <pc:sldMk cId="2266500490" sldId="404"/>
        </pc:sldMkLst>
        <pc:spChg chg="add del mod">
          <ac:chgData name="Chittaranjan Hens" userId="6fc03958433e8a43" providerId="LiveId" clId="{2791953A-569C-4581-A5F2-161E885C8B9E}" dt="2023-01-09T05:16:32.825" v="3194" actId="478"/>
          <ac:spMkLst>
            <pc:docMk/>
            <pc:sldMk cId="2266500490" sldId="404"/>
            <ac:spMk id="4" creationId="{53409926-12E4-906F-6C59-5231E9CCDC02}"/>
          </ac:spMkLst>
        </pc:spChg>
        <pc:spChg chg="mod">
          <ac:chgData name="Chittaranjan Hens" userId="6fc03958433e8a43" providerId="LiveId" clId="{2791953A-569C-4581-A5F2-161E885C8B9E}" dt="2023-01-09T05:16:29.531" v="3193" actId="403"/>
          <ac:spMkLst>
            <pc:docMk/>
            <pc:sldMk cId="2266500490" sldId="404"/>
            <ac:spMk id="12" creationId="{A7AB8662-4651-CF54-E410-BC18A5C54E12}"/>
          </ac:spMkLst>
        </pc:spChg>
        <pc:picChg chg="del">
          <ac:chgData name="Chittaranjan Hens" userId="6fc03958433e8a43" providerId="LiveId" clId="{2791953A-569C-4581-A5F2-161E885C8B9E}" dt="2023-01-09T05:16:12.323" v="3153" actId="478"/>
          <ac:picMkLst>
            <pc:docMk/>
            <pc:sldMk cId="2266500490" sldId="404"/>
            <ac:picMk id="6" creationId="{079F3045-AF0B-98BF-CD17-CD365DBE62BE}"/>
          </ac:picMkLst>
        </pc:picChg>
        <pc:picChg chg="add mod">
          <ac:chgData name="Chittaranjan Hens" userId="6fc03958433e8a43" providerId="LiveId" clId="{2791953A-569C-4581-A5F2-161E885C8B9E}" dt="2023-01-09T05:17:04.289" v="3201" actId="1076"/>
          <ac:picMkLst>
            <pc:docMk/>
            <pc:sldMk cId="2266500490" sldId="404"/>
            <ac:picMk id="7" creationId="{ECD01B99-B933-43F5-2095-4E9F5E644442}"/>
          </ac:picMkLst>
        </pc:picChg>
        <pc:picChg chg="del">
          <ac:chgData name="Chittaranjan Hens" userId="6fc03958433e8a43" providerId="LiveId" clId="{2791953A-569C-4581-A5F2-161E885C8B9E}" dt="2023-01-09T05:16:12.323" v="3153" actId="478"/>
          <ac:picMkLst>
            <pc:docMk/>
            <pc:sldMk cId="2266500490" sldId="404"/>
            <ac:picMk id="8" creationId="{2155E7E6-1E94-9C91-4DAD-706578300FD3}"/>
          </ac:picMkLst>
        </pc:picChg>
        <pc:picChg chg="del">
          <ac:chgData name="Chittaranjan Hens" userId="6fc03958433e8a43" providerId="LiveId" clId="{2791953A-569C-4581-A5F2-161E885C8B9E}" dt="2023-01-09T05:16:12.323" v="3153" actId="478"/>
          <ac:picMkLst>
            <pc:docMk/>
            <pc:sldMk cId="2266500490" sldId="404"/>
            <ac:picMk id="9" creationId="{406AC908-BD12-7978-C518-0F87721F5F37}"/>
          </ac:picMkLst>
        </pc:picChg>
        <pc:picChg chg="del">
          <ac:chgData name="Chittaranjan Hens" userId="6fc03958433e8a43" providerId="LiveId" clId="{2791953A-569C-4581-A5F2-161E885C8B9E}" dt="2023-01-09T05:16:12.323" v="3153" actId="478"/>
          <ac:picMkLst>
            <pc:docMk/>
            <pc:sldMk cId="2266500490" sldId="404"/>
            <ac:picMk id="11" creationId="{62EB49D0-C94A-9ABC-C05C-CA8D52DBBFE5}"/>
          </ac:picMkLst>
        </pc:picChg>
        <pc:picChg chg="add mod">
          <ac:chgData name="Chittaranjan Hens" userId="6fc03958433e8a43" providerId="LiveId" clId="{2791953A-569C-4581-A5F2-161E885C8B9E}" dt="2023-01-09T05:17:23.806" v="3204" actId="1076"/>
          <ac:picMkLst>
            <pc:docMk/>
            <pc:sldMk cId="2266500490" sldId="404"/>
            <ac:picMk id="14" creationId="{65F4ED4F-6A1C-BE1F-18E8-FF8154C8E178}"/>
          </ac:picMkLst>
        </pc:picChg>
        <pc:picChg chg="add mod">
          <ac:chgData name="Chittaranjan Hens" userId="6fc03958433e8a43" providerId="LiveId" clId="{2791953A-569C-4581-A5F2-161E885C8B9E}" dt="2023-01-09T05:17:48.267" v="3209" actId="14100"/>
          <ac:picMkLst>
            <pc:docMk/>
            <pc:sldMk cId="2266500490" sldId="404"/>
            <ac:picMk id="16" creationId="{38BC75F2-0C86-3AEF-27CE-FB15051C282F}"/>
          </ac:picMkLst>
        </pc:picChg>
        <pc:picChg chg="add mod">
          <ac:chgData name="Chittaranjan Hens" userId="6fc03958433e8a43" providerId="LiveId" clId="{2791953A-569C-4581-A5F2-161E885C8B9E}" dt="2023-01-09T05:18:11.135" v="3214" actId="14100"/>
          <ac:picMkLst>
            <pc:docMk/>
            <pc:sldMk cId="2266500490" sldId="404"/>
            <ac:picMk id="18" creationId="{8C523924-5A0A-09FE-4C7E-906CB3CD1069}"/>
          </ac:picMkLst>
        </pc:picChg>
      </pc:sldChg>
      <pc:sldChg chg="add del">
        <pc:chgData name="Chittaranjan Hens" userId="6fc03958433e8a43" providerId="LiveId" clId="{2791953A-569C-4581-A5F2-161E885C8B9E}" dt="2023-01-09T05:16:03.079" v="3151" actId="2890"/>
        <pc:sldMkLst>
          <pc:docMk/>
          <pc:sldMk cId="3847796548" sldId="404"/>
        </pc:sldMkLst>
      </pc:sldChg>
      <pc:sldChg chg="delSp modSp add del mod">
        <pc:chgData name="Chittaranjan Hens" userId="6fc03958433e8a43" providerId="LiveId" clId="{2791953A-569C-4581-A5F2-161E885C8B9E}" dt="2023-01-06T11:50:53.774" v="874" actId="47"/>
        <pc:sldMkLst>
          <pc:docMk/>
          <pc:sldMk cId="0" sldId="405"/>
        </pc:sldMkLst>
        <pc:spChg chg="mod">
          <ac:chgData name="Chittaranjan Hens" userId="6fc03958433e8a43" providerId="LiveId" clId="{2791953A-569C-4581-A5F2-161E885C8B9E}" dt="2023-01-06T11:50:03.346" v="869" actId="1076"/>
          <ac:spMkLst>
            <pc:docMk/>
            <pc:sldMk cId="0" sldId="405"/>
            <ac:spMk id="34" creationId="{00000000-0000-0000-0000-000000000000}"/>
          </ac:spMkLst>
        </pc:spChg>
        <pc:spChg chg="mod">
          <ac:chgData name="Chittaranjan Hens" userId="6fc03958433e8a43" providerId="LiveId" clId="{2791953A-569C-4581-A5F2-161E885C8B9E}" dt="2023-01-06T11:49:59.973" v="868" actId="255"/>
          <ac:spMkLst>
            <pc:docMk/>
            <pc:sldMk cId="0" sldId="405"/>
            <ac:spMk id="35" creationId="{00000000-0000-0000-0000-000000000000}"/>
          </ac:spMkLst>
        </pc:spChg>
        <pc:spChg chg="del">
          <ac:chgData name="Chittaranjan Hens" userId="6fc03958433e8a43" providerId="LiveId" clId="{2791953A-569C-4581-A5F2-161E885C8B9E}" dt="2023-01-06T11:50:06.236" v="870" actId="478"/>
          <ac:spMkLst>
            <pc:docMk/>
            <pc:sldMk cId="0" sldId="405"/>
            <ac:spMk id="45" creationId="{00000000-0000-0000-0000-000000000000}"/>
          </ac:spMkLst>
        </pc:spChg>
      </pc:sldChg>
      <pc:sldChg chg="add del">
        <pc:chgData name="Chittaranjan Hens" userId="6fc03958433e8a43" providerId="LiveId" clId="{2791953A-569C-4581-A5F2-161E885C8B9E}" dt="2023-01-09T05:16:34.890" v="3196"/>
        <pc:sldMkLst>
          <pc:docMk/>
          <pc:sldMk cId="3877173816" sldId="40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7T13:05:44.169"/>
    </inkml:context>
    <inkml:brush xml:id="br0">
      <inkml:brushProperty name="width" value="0.05" units="cm"/>
      <inkml:brushProperty name="height" value="0.05" units="cm"/>
      <inkml:brushProperty name="color" value="#5B2D90"/>
    </inkml:brush>
  </inkml:definitions>
  <inkml:trace contextRef="#ctx0" brushRef="#br0">667 0 24575,'-4'1'0,"1"0"0,-1 0 0,1 0 0,-1 0 0,1 0 0,0 1 0,0 0 0,-1-1 0,-3 5 0,-15 6 0,-261 112 0,258-114 0,-49 14 0,51-19 0,1 2 0,-41 19 0,58-23 0,0 0 0,-1 1 0,2 0 0,-1 0 0,0 0 0,1 1 0,0-1 0,0 1 0,0 0 0,0 0 0,1 0 0,0 1 0,0-1 0,0 1 0,-2 10 0,-2 7 0,2-1 0,-5 46 0,3-13 0,-5 46 0,4 0 0,8 161 0,3-102 0,-3-153 0,0 1 0,0 0 0,1 0 0,0 0 0,0-1 0,1 1 0,5 14 0,-5-19 0,-1 0 0,1 0 0,1 0 0,-1 0 0,0 0 0,1 0 0,0-1 0,-1 1 0,1-1 0,0 0 0,0 0 0,1 0 0,-1 0 0,0-1 0,0 1 0,1-1 0,-1 1 0,1-1 0,5 0 0,373 92 0,-334-79 0,2-2 0,0-3 0,67 5 0,-77-12 0,-2 1 0,-1-2 0,1-2 0,-1-1 0,39-8 0,-72 9 0,0 0 0,1 0 0,-1 0 0,0-1 0,-1 1 0,1-1 0,0 0 0,0-1 0,-1 1 0,1 0 0,-1-1 0,0 0 0,0 0 0,0 0 0,5-6 0,-3-1 0,1 0 0,-2 0 0,1-1 0,4-19 0,25-69 0,-19 59 0,-1 0 0,-3-1 0,-1-1 0,7-58 0,-16-202 0,-5 147 0,4 120 0,-8-60 0,5 79 0,0 1 0,-2-1 0,1 1 0,-2 0 0,-14-29 0,5 17 0,8 13 0,0 1 0,-1-1 0,-16-19 0,20 29 0,0 0 0,0 0 0,0 1 0,0 0 0,-1-1 0,1 2 0,-1-1 0,0 0 0,1 1 0,-1 0 0,-1 0 0,1 0 0,0 1 0,-8-2 0,-23 0 9,-1 1 0,-69 6 0,30 0-1401,45-3-5434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8:30.346"/>
    </inkml:context>
    <inkml:brush xml:id="br0">
      <inkml:brushProperty name="width" value="0.3" units="cm"/>
      <inkml:brushProperty name="height" value="0.6" units="cm"/>
      <inkml:brushProperty name="color" value="#0069AF"/>
      <inkml:brushProperty name="tip" value="rectangle"/>
      <inkml:brushProperty name="rasterOp" value="maskPen"/>
      <inkml:brushProperty name="ignorePressure" value="1"/>
    </inkml:brush>
  </inkml:definitions>
  <inkml:trace contextRef="#ctx0" brushRef="#br0">1 1,'87'-1,"199"8,-244-3,0 2,-1 2,0 2,72 26,11 11,80 36,-148-60,70 20,-13-4,-68-23,19 7,81 42,-95-38,2-2,84 27,-16-6,9 3,-84-32,-1 2,-1 2,-1 2,68 48,43 25,-108-68,-1 1,45 40,34 24,43 1,-109-64,91 62,-80-41,235 169,-36-49,-128-84,34 15,30 19,-35-12,167 120,-308-211,-1-1,42 20,-17-11,309 148,13-23,-25-9,444 242,-47-21,-600-300,261 122,-241-110,-15-6,-95-43,-31-16,-1 1,0 2,32 22,-50-31,86 67,105 63,-40-31,52 2,-90-50,-28-17,-59-25,0 0,36 22,52 31,-24-15,200 149,-234-158,-41-30,0 2,24 21,105 88,-71-58,-52-41,35 24,-55-44,0 0,-1 1,1 0,-1 0,9 11,-1 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8:32.895"/>
    </inkml:context>
    <inkml:brush xml:id="br0">
      <inkml:brushProperty name="width" value="0.3" units="cm"/>
      <inkml:brushProperty name="height" value="0.6" units="cm"/>
      <inkml:brushProperty name="color" value="#0069AF"/>
      <inkml:brushProperty name="tip" value="rectangle"/>
      <inkml:brushProperty name="rasterOp" value="maskPen"/>
      <inkml:brushProperty name="ignorePressure" value="1"/>
    </inkml:brush>
  </inkml:definitions>
  <inkml:trace contextRef="#ctx0" brushRef="#br0">2342 0,'-1'21,"-1"0,0-1,-2 1,0-1,-2 0,-10 28,-60 112,30-70,21-41,-2-1,-58 79,-24 28,26-34,29-41,24-35,-63 73,-129 141,132-124,-49 61,-22 16,84-107,46-68,-1-1,-39 32,34-34,-55 66,77-80,-1-2,0 0,-2 0,0-2,-25 18,-16 8,2 3,-76 78,82-67,28-30,-43 38,23-27,27-21,-1-1,0-1,-1-1,-1-1,-28 15,28-23,4-4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8:40.830"/>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1709,'8'-1,"0"0,1 0,-1 0,0-1,0-1,0 1,0-1,10-6,61-38,-49 28,140-99,-94 63,118-65,-44 27,-74 42,-31 18,-1-1,46-48,49-39,-36 38,62-43,-135 104,44-41,-48 40,55-39,-43 35,-1-1,-2-2,40-43,-54 53,12-10,59-39,-51 39,11-4,-37 25,0-1,-1 0,0-1,21-21,-23 20,0-1,1 2,0 0,0 1,1 0,1 1,17-9,-9 5,-5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8:44.16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0 0,'10'349,"-2"-264,3-1,24 90,9-23,7-2,102 211,149 351,-194-445,-18-42,153 344,-80-208,-123-267,82 162,38 95,162 437,-300-738,180 410,-36 11,-147-409,-12-41,0 0,-2 0,0 0,-1 1,1 27,-5-46,0 0,0 0,0 0,0 1,-1-1,1 0,-1 0,1 0,-1 0,0 0,0 0,0-1,0 1,0 0,0 0,-1-1,1 1,-1 0,1-1,-1 1,1-1,-3 1,-17 22,18-18,0 0,1 0,0 0,0 0,0 1,1-1,0 1,0-1,0 1,1 0,1 10,2 12,10 38,-12-61,35 131,79 192,-55-169,4 19,240 691,-54 16,-77-195,57-19,-227-664,7 13,-1 1,-2 0,0 0,-1 1,3 24,-2 5,3 0,2-1,3-1,1 0,28 55,135 233,-70-142,-42-80,84 112,-121-190,1-2,44 40,-43-45,11 20,-34-39,0-1,1 1,0-2,17 14,34 17,-32-25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8:49.326"/>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924 1,'-667'0,"654"0,-1 0,1 1,0 1,0 0,-22 6,30-6,0 0,0 1,-1-1,2 1,-1 0,0 0,0 1,1-1,0 1,0 0,0 0,0 1,1-1,-1 1,-3 7,-6 11,2 1,0 0,2 0,0 1,2 0,1 1,1 0,1 0,-1 43,4-60,1 27,6 58,-5-83,1 0,1 0,0 0,1-1,-1 1,2-1,0 0,0 0,11 14,167 183,-172-196,0 0,1 0,0-2,19 13,-23-17,0-2,1 1,-1-1,1 0,0 0,0-1,0-1,18 2,27-1,-38-3,0 1,0 1,0 0,0 1,0 1,0 1,0 0,26 11,-25-7,1-1,-1-1,2-1,-1 0,1-1,33 2,-10-4,0-2,42-5,-68 3,0 0,0-1,-1 0,1-1,17-8,-24 8,0-1,-1 0,1 0,-1-1,0 0,0 0,-1-1,1 0,7-11,-7 9,-2 0,1 0,-1-1,-1 0,0 0,0 0,5-19,-5 15,1 1,15-26,-17 31,1 0,-1 1,0-2,0 1,-1 0,0-1,0 1,-1-1,0 0,-1 0,1-14,-5 2,-1 0,-1 0,-1 1,-1 0,0 0,-2 0,-20-34,19 34,6 13,0 0,-1 1,0-1,0 1,0 0,-1 0,0 1,0 0,0 0,-1 0,-7-3,-9-5,-51-18,50 22,3 2,1 2,-1 0,1 1,-1 1,-1 1,1 1,0 1,0 1,0 1,-34 6,40-2,0 0,0 1,1 1,0 0,0 1,1 0,0 1,0 1,-16 18,21-21,0 1,1 0,0 1,0 0,1 0,0 0,1 1,0 0,-6 21,6-17,-1 0,-1-1,-8 15,-8 15,13-19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6:11.675"/>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1153 0,'-67'152,"23"-48,-72 206,50-121,32-90,-28 65,-20 41,61-148,-4 28,19-58,-17 45,10-32,2 0,1 0,2 1,-4 59,-1 3,-49 160,55-230,1 1,-4 64,6-42,2-42,-1 0,0 0,-1-1,-1 0,0 1,-1-1,-12 21,-62 81,62-91,-196 268,141-182,54-78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6:22.97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1,'15'1,"-1"1,1 0,-1 1,1 1,-1 0,27 12,-9-3,-27-12,438 142,-292-107,305 75,-11 31,39 30,-335-126,166 75,-284-106,224 110,-245-119,0 0,0 1,-1 0,0 0,-1 1,0 1,0-1,0 1,-1 1,-1-1,0 1,0 0,-1 1,5 11,5 9,2-1,1-1,1 0,1-1,30 30,132 118,-137-135,548 472,13 12,-216-187,-279-245,38 40,53 44,-9-19,-185-151,1-1,0 0,0-1,1 0,-1 0,1-1,0 0,0-1,16 4,2-3,0-1,34-1,33 2,477 110,-387-71,377 95,-402-91,221 99,227 179,-535-283,-14-11,116 42,-108-43,-1 4,99 66,-82-48,342 196,-118-71,-205-124,-63-38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6:26.951"/>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1 1982,'20'-11,"0"0,0 2,1 0,32-9,-4 2,52-26,128-74,-94 45,-49 24,98-74,-26-8,-73 57,-57 46,53-37,-56 45,30-28,-3 2,47-38,49-36,-139 111,0-1,0 0,-1 0,0-1,-1 1,12-20,2-2,-9 17,1 1,0 0,0 1,31-19,-26 17,28-18,22-16,68-60,16-18,-75 66,-54 44,-1-1,-1-2,20-20,-13 10,2 2,45-32,-37 30,42-39,-72 59,0 1,1-1,16-9,-1 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7T13:06:49.615"/>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7T13:07:19.391"/>
    </inkml:context>
    <inkml:brush xml:id="br0">
      <inkml:brushProperty name="width" value="0.05" units="cm"/>
      <inkml:brushProperty name="height" value="0.05" units="cm"/>
    </inkml:brush>
  </inkml:definitions>
  <inkml:trace contextRef="#ctx0" brushRef="#br0">93 42 24575,'1'20'0,"1"-1"0,1 1 0,7 23 0,3 23 0,-8-34 0,2-1 0,18 51 0,5 16 0,-24-64 0,-2 0 0,-1 1 0,-2 46 0,1 25 0,-1-100 0,0 0 0,0 0 0,0 0 0,1-1 0,0 1 0,0-1 0,0 1 0,0-1 0,1 1 0,0-1 0,0 0 0,1-1 0,-1 1 0,1 0 0,0-1 0,0 0 0,1 0 0,-1 0 0,1 0 0,8 4 0,6 2 0,2 0 0,-1-1 0,1-1 0,25 6 0,14 5 0,141 46 0,-191-62 0,1-1 0,0 0 0,-1 0 0,1-1 0,0 0 0,0-1 0,17-2 0,-24 2 0,-1-1 0,0 0 0,0 0 0,1 0 0,-1 0 0,0-1 0,0 1 0,0-1 0,0 0 0,-1 0 0,1 0 0,0 0 0,-1 0 0,0-1 0,1 1 0,-1-1 0,0 1 0,0-1 0,0 0 0,-1 0 0,1 0 0,-1 0 0,1 0 0,-1 0 0,0 0 0,0-1 0,-1 1 0,1-4 0,4-32 0,-2-1 0,-2 1 0,-6-59 0,0 1 0,7-30 0,-5-100 0,2 222 0,1 1 0,-1-1 0,0 1 0,0 0 0,0-1 0,-1 1 0,0 0 0,0 0 0,0 0 0,0 0 0,0 0 0,-1 0 0,0 1 0,0-1 0,0 1 0,0-1 0,0 1 0,-1 0 0,1 1 0,-1-1 0,-8-4 0,-4 0 0,0 1 0,-1 0 0,1 1 0,-28-4 0,26 5 0,1 0 0,-1-1 0,-20-8 0,-6-9 0,17 7 0,0 2 0,-1 0 0,0 2 0,-1 1 0,0 2 0,-52-9 0,30 13 0,0 3 0,-69 6 0,90 1-1365,6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7:33.36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3387 1840,'-34'-2,"0"-2,-63-15,46 9,7 1,0-3,1 0,0-3,-80-41,-80-61,61 35,-65-43,164 96,-4-5,-2 2,-1 3,-100-43,124 60,0-1,0-1,2-2,0 0,-43-39,-32-21,16 17,44 30,-47-26,5 8,-48-25,33 17,66 36,-44-20,-287-155,238 122,-71-53,131 81,-1 2,-138-64,167 94,4 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7T13:07:36.09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0 472,'935'0,"-897"-3,1 0,53-14,-34 6,11-3,-22 5,56-5,163 9,89-7,-276 3,-1-4,128-37,-181 43,0 2,34-4,-40 7,-1 0,1-1,-1-1,0-1,32-13,-7-5,-20 10,1 1,40-14,19-7,-64 24,0 0,1 2,0 0,32-5,-35 9,0-1,-1-1,1 0,-1-1,0-1,0-1,26-16,23-9,-35 22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7T13:08:04.02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733 38 24575,'0'0'0,"-13"0"0,-19 0 0,-5 0 0,-6 0 0,-1 0 0,1 0 0,1 0 0,1 0 0,2 0 0,1 0 0,1 0 0,0 0 0,1 7 0,-1 1 0,8 7 0,0 6 0,0 5 0,-2 6 0,7 3 0,5 1 0,6 2 0,-2-7 0,4-1 0,3 0 0,2 2 0,10 0 0,9 3 0,9-7 0,-1 0 0,-2 1 0,2-5 0,3-7 0,-3 2 0,-5 3 0,3-3 0,3-5 0,-3 4 0,3-4 0,-3 4 0,2-3 0,-4 4 0,4-3 0,3-3 0,-4 3 0,4-3 0,2-3 0,-3 5 0,2-3 0,2-3 0,2-2 0,4-2 0,-7 5 0,3-1 0,0-1 0,2-2 0,2-2 0,2-2 0,0-1 0,2 0 0,0-1 0,0-8 0,0-8 0,0 0 0,-7-5 0,-1 2 0,-7-3 0,1-3 0,2-4 0,3-4 0,3-1 0,-5-2 0,1 6 0,-6 0 0,3 7 0,-7 0 0,-3-2 0,-6-3 0,-3-3 0,-2-3 0,-3-1 0,0-1 0,-8-1 0,-1-1 0,1 1 0,-6 7 0,1 0 0,-4 1 0,1-2 0,-4 6 0,-3 6 0,-6 6 0,-3 6 0,-2 3 0,5-4 0,-1 1 0,0 1 0,-1 1 0,-2 1 0,-2 2 0,0 1 0,-2 1 0,1 0 0,-1 1 0,-1-1 0,1 0 0,0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A8C504-D22C-4042-8045-95341BFAF0D4}" type="datetimeFigureOut">
              <a:rPr lang="en-US" smtClean="0"/>
              <a:pPr/>
              <a:t>8/6/2025</a:t>
            </a:fld>
            <a:endParaRPr lang="en-US"/>
          </a:p>
        </p:txBody>
      </p:sp>
      <p:sp>
        <p:nvSpPr>
          <p:cNvPr id="4" name="Slide Image Placeholder 3"/>
          <p:cNvSpPr>
            <a:spLocks noGrp="1" noRot="1" noChangeAspect="1"/>
          </p:cNvSpPr>
          <p:nvPr>
            <p:ph type="sldImg" idx="2"/>
          </p:nvPr>
        </p:nvSpPr>
        <p:spPr>
          <a:xfrm>
            <a:off x="1085850" y="685800"/>
            <a:ext cx="46863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D38222-294C-4ACD-9C8C-A1D91C2D0E0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2468514" rtl="0" eaLnBrk="1" latinLnBrk="0" hangingPunct="1">
      <a:defRPr sz="3240" kern="1200">
        <a:solidFill>
          <a:schemeClr val="tx1"/>
        </a:solidFill>
        <a:latin typeface="+mn-lt"/>
        <a:ea typeface="+mn-ea"/>
        <a:cs typeface="+mn-cs"/>
      </a:defRPr>
    </a:lvl1pPr>
    <a:lvl2pPr marL="1234257" algn="l" defTabSz="2468514" rtl="0" eaLnBrk="1" latinLnBrk="0" hangingPunct="1">
      <a:defRPr sz="3240" kern="1200">
        <a:solidFill>
          <a:schemeClr val="tx1"/>
        </a:solidFill>
        <a:latin typeface="+mn-lt"/>
        <a:ea typeface="+mn-ea"/>
        <a:cs typeface="+mn-cs"/>
      </a:defRPr>
    </a:lvl2pPr>
    <a:lvl3pPr marL="2468514" algn="l" defTabSz="2468514" rtl="0" eaLnBrk="1" latinLnBrk="0" hangingPunct="1">
      <a:defRPr sz="3240" kern="1200">
        <a:solidFill>
          <a:schemeClr val="tx1"/>
        </a:solidFill>
        <a:latin typeface="+mn-lt"/>
        <a:ea typeface="+mn-ea"/>
        <a:cs typeface="+mn-cs"/>
      </a:defRPr>
    </a:lvl3pPr>
    <a:lvl4pPr marL="3702771" algn="l" defTabSz="2468514" rtl="0" eaLnBrk="1" latinLnBrk="0" hangingPunct="1">
      <a:defRPr sz="3240" kern="1200">
        <a:solidFill>
          <a:schemeClr val="tx1"/>
        </a:solidFill>
        <a:latin typeface="+mn-lt"/>
        <a:ea typeface="+mn-ea"/>
        <a:cs typeface="+mn-cs"/>
      </a:defRPr>
    </a:lvl4pPr>
    <a:lvl5pPr marL="4937028" algn="l" defTabSz="2468514" rtl="0" eaLnBrk="1" latinLnBrk="0" hangingPunct="1">
      <a:defRPr sz="3240" kern="1200">
        <a:solidFill>
          <a:schemeClr val="tx1"/>
        </a:solidFill>
        <a:latin typeface="+mn-lt"/>
        <a:ea typeface="+mn-ea"/>
        <a:cs typeface="+mn-cs"/>
      </a:defRPr>
    </a:lvl5pPr>
    <a:lvl6pPr marL="6171286" algn="l" defTabSz="2468514" rtl="0" eaLnBrk="1" latinLnBrk="0" hangingPunct="1">
      <a:defRPr sz="3240" kern="1200">
        <a:solidFill>
          <a:schemeClr val="tx1"/>
        </a:solidFill>
        <a:latin typeface="+mn-lt"/>
        <a:ea typeface="+mn-ea"/>
        <a:cs typeface="+mn-cs"/>
      </a:defRPr>
    </a:lvl6pPr>
    <a:lvl7pPr marL="7405543" algn="l" defTabSz="2468514" rtl="0" eaLnBrk="1" latinLnBrk="0" hangingPunct="1">
      <a:defRPr sz="3240" kern="1200">
        <a:solidFill>
          <a:schemeClr val="tx1"/>
        </a:solidFill>
        <a:latin typeface="+mn-lt"/>
        <a:ea typeface="+mn-ea"/>
        <a:cs typeface="+mn-cs"/>
      </a:defRPr>
    </a:lvl7pPr>
    <a:lvl8pPr marL="8639800" algn="l" defTabSz="2468514" rtl="0" eaLnBrk="1" latinLnBrk="0" hangingPunct="1">
      <a:defRPr sz="3240" kern="1200">
        <a:solidFill>
          <a:schemeClr val="tx1"/>
        </a:solidFill>
        <a:latin typeface="+mn-lt"/>
        <a:ea typeface="+mn-ea"/>
        <a:cs typeface="+mn-cs"/>
      </a:defRPr>
    </a:lvl8pPr>
    <a:lvl9pPr marL="9874057" algn="l" defTabSz="2468514" rtl="0" eaLnBrk="1" latinLnBrk="0" hangingPunct="1">
      <a:defRPr sz="32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E3D38222-294C-4ACD-9C8C-A1D91C2D0E05}" type="slidenum">
              <a:rPr lang="en-US" smtClean="0"/>
              <a:pPr/>
              <a:t>10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B6D1E-F92B-7555-D0A6-8FAED7B8F33C}"/>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BD04ADD9-4E63-7C7D-6481-37B8C706017B}"/>
              </a:ext>
            </a:extLst>
          </p:cNvPr>
          <p:cNvSpPr>
            <a:spLocks noGrp="1" noChangeArrowheads="1"/>
          </p:cNvSpPr>
          <p:nvPr>
            <p:ph type="sldNum" sz="quarter" idx="5"/>
          </p:nvPr>
        </p:nvSpPr>
        <p:spPr>
          <a:ln/>
        </p:spPr>
        <p:txBody>
          <a:bodyPr/>
          <a:lstStyle/>
          <a:p>
            <a:fld id="{7507F36F-4651-4B1B-99F3-A0B523E42970}" type="slidenum">
              <a:rPr lang="en-US"/>
              <a:pPr/>
              <a:t>28</a:t>
            </a:fld>
            <a:endParaRPr lang="en-US"/>
          </a:p>
        </p:txBody>
      </p:sp>
      <p:sp>
        <p:nvSpPr>
          <p:cNvPr id="64514" name="Rectangle 2">
            <a:extLst>
              <a:ext uri="{FF2B5EF4-FFF2-40B4-BE49-F238E27FC236}">
                <a16:creationId xmlns:a16="http://schemas.microsoft.com/office/drawing/2014/main" id="{B761AAC8-3630-6BA8-258C-2A1721C1A83E}"/>
              </a:ext>
            </a:extLst>
          </p:cNvPr>
          <p:cNvSpPr>
            <a:spLocks noGrp="1" noRot="1" noChangeAspect="1" noChangeArrowheads="1" noTextEdit="1"/>
          </p:cNvSpPr>
          <p:nvPr>
            <p:ph type="sldImg"/>
          </p:nvPr>
        </p:nvSpPr>
        <p:spPr>
          <a:xfrm>
            <a:off x="1085850" y="685800"/>
            <a:ext cx="4686300" cy="3429000"/>
          </a:xfrm>
          <a:ln/>
        </p:spPr>
      </p:sp>
      <p:sp>
        <p:nvSpPr>
          <p:cNvPr id="64515" name="Rectangle 3">
            <a:extLst>
              <a:ext uri="{FF2B5EF4-FFF2-40B4-BE49-F238E27FC236}">
                <a16:creationId xmlns:a16="http://schemas.microsoft.com/office/drawing/2014/main" id="{998C3D7D-3EB3-FD78-7862-45B1B5A99929}"/>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6119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r>
              <a:rPr lang="en-US" dirty="0"/>
              <a:t>If the several people shake hands to each other then the total number of shaking hands will be even. </a:t>
            </a:r>
          </a:p>
        </p:txBody>
      </p:sp>
      <p:sp>
        <p:nvSpPr>
          <p:cNvPr id="4" name="Slide Number Placeholder 3"/>
          <p:cNvSpPr>
            <a:spLocks noGrp="1"/>
          </p:cNvSpPr>
          <p:nvPr>
            <p:ph type="sldNum" sz="quarter" idx="10"/>
          </p:nvPr>
        </p:nvSpPr>
        <p:spPr/>
        <p:txBody>
          <a:bodyPr/>
          <a:lstStyle/>
          <a:p>
            <a:fld id="{E3D38222-294C-4ACD-9C8C-A1D91C2D0E05}" type="slidenum">
              <a:rPr lang="en-US" smtClean="0"/>
              <a:pPr/>
              <a:t>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r>
              <a:rPr lang="en-US" dirty="0"/>
              <a:t>If the several people shake hands to each other then the total number of shaking hands will be even. </a:t>
            </a:r>
          </a:p>
        </p:txBody>
      </p:sp>
      <p:sp>
        <p:nvSpPr>
          <p:cNvPr id="4" name="Slide Number Placeholder 3"/>
          <p:cNvSpPr>
            <a:spLocks noGrp="1"/>
          </p:cNvSpPr>
          <p:nvPr>
            <p:ph type="sldNum" sz="quarter" idx="10"/>
          </p:nvPr>
        </p:nvSpPr>
        <p:spPr/>
        <p:txBody>
          <a:bodyPr/>
          <a:lstStyle/>
          <a:p>
            <a:fld id="{E3D38222-294C-4ACD-9C8C-A1D91C2D0E05}" type="slidenum">
              <a:rPr lang="en-US" smtClean="0"/>
              <a:pPr/>
              <a:t>32</a:t>
            </a:fld>
            <a:endParaRPr lang="en-US"/>
          </a:p>
        </p:txBody>
      </p:sp>
    </p:spTree>
    <p:extLst>
      <p:ext uri="{BB962C8B-B14F-4D97-AF65-F5344CB8AC3E}">
        <p14:creationId xmlns:p14="http://schemas.microsoft.com/office/powerpoint/2010/main" val="1248319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1F49-4776-6C8B-D8FA-A039F586E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4AEED-2927-EA05-3A9D-61EDE63F3044}"/>
              </a:ext>
            </a:extLst>
          </p:cNvPr>
          <p:cNvSpPr>
            <a:spLocks noGrp="1" noRot="1" noChangeAspect="1"/>
          </p:cNvSpPr>
          <p:nvPr>
            <p:ph type="sldImg"/>
          </p:nvPr>
        </p:nvSpPr>
        <p:spPr>
          <a:xfrm>
            <a:off x="1085850" y="685800"/>
            <a:ext cx="4686300" cy="3429000"/>
          </a:xfrm>
        </p:spPr>
      </p:sp>
      <p:sp>
        <p:nvSpPr>
          <p:cNvPr id="3" name="Notes Placeholder 2">
            <a:extLst>
              <a:ext uri="{FF2B5EF4-FFF2-40B4-BE49-F238E27FC236}">
                <a16:creationId xmlns:a16="http://schemas.microsoft.com/office/drawing/2014/main" id="{5EAD1C7C-F9E8-4EC3-6600-170470A1C0F0}"/>
              </a:ext>
            </a:extLst>
          </p:cNvPr>
          <p:cNvSpPr>
            <a:spLocks noGrp="1"/>
          </p:cNvSpPr>
          <p:nvPr>
            <p:ph type="body" idx="1"/>
          </p:nvPr>
        </p:nvSpPr>
        <p:spPr/>
        <p:txBody>
          <a:bodyPr>
            <a:normAutofit/>
          </a:bodyPr>
          <a:lstStyle/>
          <a:p>
            <a:r>
              <a:rPr lang="en-US" dirty="0"/>
              <a:t>If the several people shake hands to each other then the total number of shaking hands will be even. </a:t>
            </a:r>
          </a:p>
        </p:txBody>
      </p:sp>
      <p:sp>
        <p:nvSpPr>
          <p:cNvPr id="4" name="Slide Number Placeholder 3">
            <a:extLst>
              <a:ext uri="{FF2B5EF4-FFF2-40B4-BE49-F238E27FC236}">
                <a16:creationId xmlns:a16="http://schemas.microsoft.com/office/drawing/2014/main" id="{983986E9-5808-FD62-FA56-6F235933879C}"/>
              </a:ext>
            </a:extLst>
          </p:cNvPr>
          <p:cNvSpPr>
            <a:spLocks noGrp="1"/>
          </p:cNvSpPr>
          <p:nvPr>
            <p:ph type="sldNum" sz="quarter" idx="10"/>
          </p:nvPr>
        </p:nvSpPr>
        <p:spPr/>
        <p:txBody>
          <a:bodyPr/>
          <a:lstStyle/>
          <a:p>
            <a:fld id="{E3D38222-294C-4ACD-9C8C-A1D91C2D0E05}" type="slidenum">
              <a:rPr lang="en-US" smtClean="0"/>
              <a:pPr/>
              <a:t>33</a:t>
            </a:fld>
            <a:endParaRPr lang="en-US"/>
          </a:p>
        </p:txBody>
      </p:sp>
    </p:spTree>
    <p:extLst>
      <p:ext uri="{BB962C8B-B14F-4D97-AF65-F5344CB8AC3E}">
        <p14:creationId xmlns:p14="http://schemas.microsoft.com/office/powerpoint/2010/main" val="252362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r>
              <a:rPr lang="en-US" dirty="0"/>
              <a:t> </a:t>
            </a:r>
            <a:r>
              <a:rPr lang="en-US" sz="1200" i="1" dirty="0"/>
              <a:t>Any two consecutive edges are either adjacent or   identical.</a:t>
            </a:r>
            <a:r>
              <a:rPr lang="en-US" sz="1200" i="1" baseline="-25000" dirty="0"/>
              <a:t>  </a:t>
            </a:r>
            <a:r>
              <a:rPr lang="en-US" sz="1200" i="1" dirty="0"/>
              <a:t> The number of edges in a walk is called its length.</a:t>
            </a:r>
            <a:r>
              <a:rPr lang="en-US" sz="1200" i="1" baseline="-25000" dirty="0"/>
              <a:t> </a:t>
            </a:r>
            <a:endParaRPr lang="en-US" dirty="0"/>
          </a:p>
        </p:txBody>
      </p:sp>
      <p:sp>
        <p:nvSpPr>
          <p:cNvPr id="4" name="Slide Number Placeholder 3"/>
          <p:cNvSpPr>
            <a:spLocks noGrp="1"/>
          </p:cNvSpPr>
          <p:nvPr>
            <p:ph type="sldNum" sz="quarter" idx="10"/>
          </p:nvPr>
        </p:nvSpPr>
        <p:spPr/>
        <p:txBody>
          <a:bodyPr/>
          <a:lstStyle/>
          <a:p>
            <a:fld id="{E3D38222-294C-4ACD-9C8C-A1D91C2D0E05}" type="slidenum">
              <a:rPr lang="en-US" smtClean="0"/>
              <a:pPr/>
              <a:t>36</a:t>
            </a:fld>
            <a:endParaRPr lang="en-US"/>
          </a:p>
        </p:txBody>
      </p:sp>
    </p:spTree>
    <p:extLst>
      <p:ext uri="{BB962C8B-B14F-4D97-AF65-F5344CB8AC3E}">
        <p14:creationId xmlns:p14="http://schemas.microsoft.com/office/powerpoint/2010/main" val="158265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r>
              <a:rPr lang="en-US" dirty="0"/>
              <a:t> </a:t>
            </a:r>
            <a:r>
              <a:rPr lang="en-US" sz="1200" i="1" dirty="0"/>
              <a:t>Any two consecutive edges are either adjacent or   identical.</a:t>
            </a:r>
            <a:r>
              <a:rPr lang="en-US" sz="1200" i="1" baseline="-25000" dirty="0"/>
              <a:t>  </a:t>
            </a:r>
            <a:r>
              <a:rPr lang="en-US" sz="1200" i="1" dirty="0"/>
              <a:t> The number of edges in a walk is called its length.</a:t>
            </a:r>
            <a:r>
              <a:rPr lang="en-US" sz="1200" i="1" baseline="-25000" dirty="0"/>
              <a:t> </a:t>
            </a:r>
            <a:endParaRPr lang="en-US" dirty="0"/>
          </a:p>
        </p:txBody>
      </p:sp>
      <p:sp>
        <p:nvSpPr>
          <p:cNvPr id="4" name="Slide Number Placeholder 3"/>
          <p:cNvSpPr>
            <a:spLocks noGrp="1"/>
          </p:cNvSpPr>
          <p:nvPr>
            <p:ph type="sldNum" sz="quarter" idx="10"/>
          </p:nvPr>
        </p:nvSpPr>
        <p:spPr/>
        <p:txBody>
          <a:bodyPr/>
          <a:lstStyle/>
          <a:p>
            <a:fld id="{E3D38222-294C-4ACD-9C8C-A1D91C2D0E05}" type="slidenum">
              <a:rPr lang="en-US" smtClean="0"/>
              <a:pPr/>
              <a:t>37</a:t>
            </a:fld>
            <a:endParaRPr lang="en-US"/>
          </a:p>
        </p:txBody>
      </p:sp>
    </p:spTree>
    <p:extLst>
      <p:ext uri="{BB962C8B-B14F-4D97-AF65-F5344CB8AC3E}">
        <p14:creationId xmlns:p14="http://schemas.microsoft.com/office/powerpoint/2010/main" val="153614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r>
              <a:rPr lang="en-US" dirty="0"/>
              <a:t> </a:t>
            </a:r>
            <a:r>
              <a:rPr lang="en-US" sz="1200" i="1" dirty="0"/>
              <a:t>Any two consecutive edges are either adjacent or   identical.</a:t>
            </a:r>
            <a:r>
              <a:rPr lang="en-US" sz="1200" i="1" baseline="-25000" dirty="0"/>
              <a:t>  </a:t>
            </a:r>
            <a:r>
              <a:rPr lang="en-US" sz="1200" i="1" dirty="0"/>
              <a:t> The number of edges in a walk is called its length.</a:t>
            </a:r>
            <a:r>
              <a:rPr lang="en-US" sz="1200" i="1" baseline="-25000" dirty="0"/>
              <a:t> </a:t>
            </a:r>
            <a:endParaRPr lang="en-US" dirty="0"/>
          </a:p>
        </p:txBody>
      </p:sp>
      <p:sp>
        <p:nvSpPr>
          <p:cNvPr id="4" name="Slide Number Placeholder 3"/>
          <p:cNvSpPr>
            <a:spLocks noGrp="1"/>
          </p:cNvSpPr>
          <p:nvPr>
            <p:ph type="sldNum" sz="quarter" idx="10"/>
          </p:nvPr>
        </p:nvSpPr>
        <p:spPr/>
        <p:txBody>
          <a:bodyPr/>
          <a:lstStyle/>
          <a:p>
            <a:fld id="{E3D38222-294C-4ACD-9C8C-A1D91C2D0E05}" type="slidenum">
              <a:rPr lang="en-US" smtClean="0"/>
              <a:pPr/>
              <a:t>38</a:t>
            </a:fld>
            <a:endParaRPr lang="en-US"/>
          </a:p>
        </p:txBody>
      </p:sp>
    </p:spTree>
    <p:extLst>
      <p:ext uri="{BB962C8B-B14F-4D97-AF65-F5344CB8AC3E}">
        <p14:creationId xmlns:p14="http://schemas.microsoft.com/office/powerpoint/2010/main" val="157483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5850" y="685800"/>
            <a:ext cx="4686300" cy="3429000"/>
          </a:xfrm>
        </p:spPr>
      </p:sp>
      <p:sp>
        <p:nvSpPr>
          <p:cNvPr id="3" name="Notes Placeholder 2"/>
          <p:cNvSpPr>
            <a:spLocks noGrp="1"/>
          </p:cNvSpPr>
          <p:nvPr>
            <p:ph type="body" idx="1"/>
          </p:nvPr>
        </p:nvSpPr>
        <p:spPr/>
        <p:txBody>
          <a:bodyPr>
            <a:normAutofit/>
          </a:bodyPr>
          <a:lstStyle/>
          <a:p>
            <a:r>
              <a:rPr lang="en-US" dirty="0"/>
              <a:t> </a:t>
            </a:r>
            <a:r>
              <a:rPr lang="en-US" sz="1200" i="1" dirty="0"/>
              <a:t>Any two consecutive edges are either adjacent or   identical.</a:t>
            </a:r>
            <a:r>
              <a:rPr lang="en-US" sz="1200" i="1" baseline="-25000" dirty="0"/>
              <a:t>  </a:t>
            </a:r>
            <a:r>
              <a:rPr lang="en-US" sz="1200" i="1" dirty="0"/>
              <a:t> The number of edges in a walk is called its length.</a:t>
            </a:r>
            <a:r>
              <a:rPr lang="en-US" sz="1200" i="1" baseline="-25000" dirty="0"/>
              <a:t> </a:t>
            </a:r>
            <a:endParaRPr lang="en-US" dirty="0"/>
          </a:p>
        </p:txBody>
      </p:sp>
      <p:sp>
        <p:nvSpPr>
          <p:cNvPr id="4" name="Slide Number Placeholder 3"/>
          <p:cNvSpPr>
            <a:spLocks noGrp="1"/>
          </p:cNvSpPr>
          <p:nvPr>
            <p:ph type="sldNum" sz="quarter" idx="10"/>
          </p:nvPr>
        </p:nvSpPr>
        <p:spPr/>
        <p:txBody>
          <a:bodyPr/>
          <a:lstStyle/>
          <a:p>
            <a:fld id="{E3D38222-294C-4ACD-9C8C-A1D91C2D0E05}" type="slidenum">
              <a:rPr lang="en-US" smtClean="0"/>
              <a:pPr/>
              <a:t>39</a:t>
            </a:fld>
            <a:endParaRPr lang="en-US"/>
          </a:p>
        </p:txBody>
      </p:sp>
    </p:spTree>
    <p:extLst>
      <p:ext uri="{BB962C8B-B14F-4D97-AF65-F5344CB8AC3E}">
        <p14:creationId xmlns:p14="http://schemas.microsoft.com/office/powerpoint/2010/main" val="10927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5E339-A84F-4768-884E-E19227003B3E}" type="slidenum">
              <a:rPr lang="en-US"/>
              <a:pPr/>
              <a:t>20</a:t>
            </a:fld>
            <a:endParaRPr lang="en-US"/>
          </a:p>
        </p:txBody>
      </p:sp>
      <p:sp>
        <p:nvSpPr>
          <p:cNvPr id="61442" name="Rectangle 2"/>
          <p:cNvSpPr>
            <a:spLocks noGrp="1" noRot="1" noChangeAspect="1" noChangeArrowheads="1" noTextEdit="1"/>
          </p:cNvSpPr>
          <p:nvPr>
            <p:ph type="sldImg"/>
          </p:nvPr>
        </p:nvSpPr>
        <p:spPr>
          <a:xfrm>
            <a:off x="1085850" y="685800"/>
            <a:ext cx="4686300" cy="3429000"/>
          </a:xfrm>
          <a:ln/>
        </p:spPr>
      </p:sp>
      <p:sp>
        <p:nvSpPr>
          <p:cNvPr id="6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047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5E339-A84F-4768-884E-E19227003B3E}" type="slidenum">
              <a:rPr lang="en-US"/>
              <a:pPr/>
              <a:t>21</a:t>
            </a:fld>
            <a:endParaRPr lang="en-US"/>
          </a:p>
        </p:txBody>
      </p:sp>
      <p:sp>
        <p:nvSpPr>
          <p:cNvPr id="61442" name="Rectangle 2"/>
          <p:cNvSpPr>
            <a:spLocks noGrp="1" noRot="1" noChangeAspect="1" noChangeArrowheads="1" noTextEdit="1"/>
          </p:cNvSpPr>
          <p:nvPr>
            <p:ph type="sldImg"/>
          </p:nvPr>
        </p:nvSpPr>
        <p:spPr>
          <a:xfrm>
            <a:off x="1085850" y="685800"/>
            <a:ext cx="4686300" cy="3429000"/>
          </a:xfrm>
          <a:ln/>
        </p:spPr>
      </p:sp>
      <p:sp>
        <p:nvSpPr>
          <p:cNvPr id="6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673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32EA-B670-0D0A-0BB5-A692A65936BE}"/>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470D0B91-FD75-FE06-F6E5-C6A65F80C39C}"/>
              </a:ext>
            </a:extLst>
          </p:cNvPr>
          <p:cNvSpPr>
            <a:spLocks noGrp="1" noChangeArrowheads="1"/>
          </p:cNvSpPr>
          <p:nvPr>
            <p:ph type="sldNum" sz="quarter" idx="5"/>
          </p:nvPr>
        </p:nvSpPr>
        <p:spPr>
          <a:ln/>
        </p:spPr>
        <p:txBody>
          <a:bodyPr/>
          <a:lstStyle/>
          <a:p>
            <a:fld id="{BB8CDA39-49A5-4D2C-93EA-9107595BDA8F}" type="slidenum">
              <a:rPr lang="en-US"/>
              <a:pPr/>
              <a:t>22</a:t>
            </a:fld>
            <a:endParaRPr lang="en-US"/>
          </a:p>
        </p:txBody>
      </p:sp>
      <p:sp>
        <p:nvSpPr>
          <p:cNvPr id="62466" name="Rectangle 2">
            <a:extLst>
              <a:ext uri="{FF2B5EF4-FFF2-40B4-BE49-F238E27FC236}">
                <a16:creationId xmlns:a16="http://schemas.microsoft.com/office/drawing/2014/main" id="{844D9AA6-ACB4-1AF7-82E3-D4726D02C099}"/>
              </a:ext>
            </a:extLst>
          </p:cNvPr>
          <p:cNvSpPr>
            <a:spLocks noGrp="1" noRot="1" noChangeAspect="1" noChangeArrowheads="1" noTextEdit="1"/>
          </p:cNvSpPr>
          <p:nvPr>
            <p:ph type="sldImg"/>
          </p:nvPr>
        </p:nvSpPr>
        <p:spPr>
          <a:xfrm>
            <a:off x="1085850" y="685800"/>
            <a:ext cx="4686300" cy="3429000"/>
          </a:xfrm>
          <a:ln/>
        </p:spPr>
      </p:sp>
      <p:sp>
        <p:nvSpPr>
          <p:cNvPr id="62467" name="Rectangle 3">
            <a:extLst>
              <a:ext uri="{FF2B5EF4-FFF2-40B4-BE49-F238E27FC236}">
                <a16:creationId xmlns:a16="http://schemas.microsoft.com/office/drawing/2014/main" id="{B36A4ECE-E2F3-9F6B-11EE-165FE31A2562}"/>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28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8CDA39-49A5-4D2C-93EA-9107595BDA8F}" type="slidenum">
              <a:rPr lang="en-US"/>
              <a:pPr/>
              <a:t>23</a:t>
            </a:fld>
            <a:endParaRPr lang="en-US"/>
          </a:p>
        </p:txBody>
      </p:sp>
      <p:sp>
        <p:nvSpPr>
          <p:cNvPr id="62466" name="Rectangle 2"/>
          <p:cNvSpPr>
            <a:spLocks noGrp="1" noRot="1" noChangeAspect="1" noChangeArrowheads="1" noTextEdit="1"/>
          </p:cNvSpPr>
          <p:nvPr>
            <p:ph type="sldImg"/>
          </p:nvPr>
        </p:nvSpPr>
        <p:spPr>
          <a:xfrm>
            <a:off x="1085850" y="685800"/>
            <a:ext cx="4686300" cy="3429000"/>
          </a:xfrm>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499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8CDA39-49A5-4D2C-93EA-9107595BDA8F}" type="slidenum">
              <a:rPr lang="en-US"/>
              <a:pPr/>
              <a:t>24</a:t>
            </a:fld>
            <a:endParaRPr lang="en-US"/>
          </a:p>
        </p:txBody>
      </p:sp>
      <p:sp>
        <p:nvSpPr>
          <p:cNvPr id="62466" name="Rectangle 2"/>
          <p:cNvSpPr>
            <a:spLocks noGrp="1" noRot="1" noChangeAspect="1" noChangeArrowheads="1" noTextEdit="1"/>
          </p:cNvSpPr>
          <p:nvPr>
            <p:ph type="sldImg"/>
          </p:nvPr>
        </p:nvSpPr>
        <p:spPr>
          <a:xfrm>
            <a:off x="1085850" y="685800"/>
            <a:ext cx="4686300" cy="3429000"/>
          </a:xfrm>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1570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2FBA54-77DC-4517-9803-FD627852E6CA}" type="slidenum">
              <a:rPr lang="en-US"/>
              <a:pPr/>
              <a:t>25</a:t>
            </a:fld>
            <a:endParaRPr lang="en-US"/>
          </a:p>
        </p:txBody>
      </p:sp>
      <p:sp>
        <p:nvSpPr>
          <p:cNvPr id="63490" name="Rectangle 2"/>
          <p:cNvSpPr>
            <a:spLocks noGrp="1" noRot="1" noChangeAspect="1" noChangeArrowheads="1" noTextEdit="1"/>
          </p:cNvSpPr>
          <p:nvPr>
            <p:ph type="sldImg"/>
          </p:nvPr>
        </p:nvSpPr>
        <p:spPr>
          <a:xfrm>
            <a:off x="1085850" y="685800"/>
            <a:ext cx="4686300" cy="3429000"/>
          </a:xfrm>
          <a:ln/>
        </p:spPr>
      </p:sp>
      <p:sp>
        <p:nvSpPr>
          <p:cNvPr id="6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842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EA32-4BCE-C997-10E6-DB9865638CB4}"/>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2438EC14-4E7E-0AAE-207C-F518287FC1D7}"/>
              </a:ext>
            </a:extLst>
          </p:cNvPr>
          <p:cNvSpPr>
            <a:spLocks noGrp="1" noChangeArrowheads="1"/>
          </p:cNvSpPr>
          <p:nvPr>
            <p:ph type="sldNum" sz="quarter" idx="5"/>
          </p:nvPr>
        </p:nvSpPr>
        <p:spPr>
          <a:ln/>
        </p:spPr>
        <p:txBody>
          <a:bodyPr/>
          <a:lstStyle/>
          <a:p>
            <a:fld id="{BA2FBA54-77DC-4517-9803-FD627852E6CA}" type="slidenum">
              <a:rPr lang="en-US"/>
              <a:pPr/>
              <a:t>26</a:t>
            </a:fld>
            <a:endParaRPr lang="en-US"/>
          </a:p>
        </p:txBody>
      </p:sp>
      <p:sp>
        <p:nvSpPr>
          <p:cNvPr id="63490" name="Rectangle 2">
            <a:extLst>
              <a:ext uri="{FF2B5EF4-FFF2-40B4-BE49-F238E27FC236}">
                <a16:creationId xmlns:a16="http://schemas.microsoft.com/office/drawing/2014/main" id="{EADCB555-1300-5BCF-72FD-CD0A8F9CBB2F}"/>
              </a:ext>
            </a:extLst>
          </p:cNvPr>
          <p:cNvSpPr>
            <a:spLocks noGrp="1" noRot="1" noChangeAspect="1" noChangeArrowheads="1" noTextEdit="1"/>
          </p:cNvSpPr>
          <p:nvPr>
            <p:ph type="sldImg"/>
          </p:nvPr>
        </p:nvSpPr>
        <p:spPr>
          <a:xfrm>
            <a:off x="1085850" y="685800"/>
            <a:ext cx="4686300" cy="3429000"/>
          </a:xfrm>
          <a:ln/>
        </p:spPr>
      </p:sp>
      <p:sp>
        <p:nvSpPr>
          <p:cNvPr id="63491" name="Rectangle 3">
            <a:extLst>
              <a:ext uri="{FF2B5EF4-FFF2-40B4-BE49-F238E27FC236}">
                <a16:creationId xmlns:a16="http://schemas.microsoft.com/office/drawing/2014/main" id="{1B59B33A-110D-90CA-2A80-FBB6624D1647}"/>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850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78C71-6201-8AAF-664B-2F281D33E5AD}"/>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624E4441-C560-7826-1FE8-D8E81252C0E8}"/>
              </a:ext>
            </a:extLst>
          </p:cNvPr>
          <p:cNvSpPr>
            <a:spLocks noGrp="1" noChangeArrowheads="1"/>
          </p:cNvSpPr>
          <p:nvPr>
            <p:ph type="sldNum" sz="quarter" idx="5"/>
          </p:nvPr>
        </p:nvSpPr>
        <p:spPr>
          <a:ln/>
        </p:spPr>
        <p:txBody>
          <a:bodyPr/>
          <a:lstStyle/>
          <a:p>
            <a:fld id="{7507F36F-4651-4B1B-99F3-A0B523E42970}" type="slidenum">
              <a:rPr lang="en-US"/>
              <a:pPr/>
              <a:t>27</a:t>
            </a:fld>
            <a:endParaRPr lang="en-US"/>
          </a:p>
        </p:txBody>
      </p:sp>
      <p:sp>
        <p:nvSpPr>
          <p:cNvPr id="64514" name="Rectangle 2">
            <a:extLst>
              <a:ext uri="{FF2B5EF4-FFF2-40B4-BE49-F238E27FC236}">
                <a16:creationId xmlns:a16="http://schemas.microsoft.com/office/drawing/2014/main" id="{86822496-4DBB-7A23-0C6B-63DE7D3EF7E6}"/>
              </a:ext>
            </a:extLst>
          </p:cNvPr>
          <p:cNvSpPr>
            <a:spLocks noGrp="1" noRot="1" noChangeAspect="1" noChangeArrowheads="1" noTextEdit="1"/>
          </p:cNvSpPr>
          <p:nvPr>
            <p:ph type="sldImg"/>
          </p:nvPr>
        </p:nvSpPr>
        <p:spPr>
          <a:xfrm>
            <a:off x="1085850" y="685800"/>
            <a:ext cx="4686300" cy="3429000"/>
          </a:xfrm>
          <a:ln/>
        </p:spPr>
      </p:sp>
      <p:sp>
        <p:nvSpPr>
          <p:cNvPr id="64515" name="Rectangle 3">
            <a:extLst>
              <a:ext uri="{FF2B5EF4-FFF2-40B4-BE49-F238E27FC236}">
                <a16:creationId xmlns:a16="http://schemas.microsoft.com/office/drawing/2014/main" id="{8ECA7202-0CD0-0D0A-B23F-2906DFCAD265}"/>
              </a:ext>
            </a:extLst>
          </p:cNvPr>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8634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06924" y="3354928"/>
            <a:ext cx="12545140" cy="2314949"/>
          </a:xfrm>
        </p:spPr>
        <p:txBody>
          <a:bodyPr/>
          <a:lstStyle/>
          <a:p>
            <a:r>
              <a:rPr lang="en-US"/>
              <a:t>Click to edit Master title style</a:t>
            </a:r>
            <a:endParaRPr lang="en-IN"/>
          </a:p>
        </p:txBody>
      </p:sp>
      <p:sp>
        <p:nvSpPr>
          <p:cNvPr id="3" name="Subtitle 2"/>
          <p:cNvSpPr>
            <a:spLocks noGrp="1"/>
          </p:cNvSpPr>
          <p:nvPr>
            <p:ph type="subTitle" idx="1"/>
          </p:nvPr>
        </p:nvSpPr>
        <p:spPr>
          <a:xfrm>
            <a:off x="2213848" y="6119866"/>
            <a:ext cx="10331292" cy="2759940"/>
          </a:xfrm>
        </p:spPr>
        <p:txBody>
          <a:bodyPr/>
          <a:lstStyle>
            <a:lvl1pPr marL="0" indent="0" algn="ctr">
              <a:buNone/>
              <a:defRPr>
                <a:solidFill>
                  <a:schemeClr val="tx1">
                    <a:tint val="75000"/>
                  </a:schemeClr>
                </a:solidFill>
              </a:defRPr>
            </a:lvl1pPr>
            <a:lvl2pPr marL="737963" indent="0" algn="ctr">
              <a:buNone/>
              <a:defRPr>
                <a:solidFill>
                  <a:schemeClr val="tx1">
                    <a:tint val="75000"/>
                  </a:schemeClr>
                </a:solidFill>
              </a:defRPr>
            </a:lvl2pPr>
            <a:lvl3pPr marL="1475925" indent="0" algn="ctr">
              <a:buNone/>
              <a:defRPr>
                <a:solidFill>
                  <a:schemeClr val="tx1">
                    <a:tint val="75000"/>
                  </a:schemeClr>
                </a:solidFill>
              </a:defRPr>
            </a:lvl3pPr>
            <a:lvl4pPr marL="2213888" indent="0" algn="ctr">
              <a:buNone/>
              <a:defRPr>
                <a:solidFill>
                  <a:schemeClr val="tx1">
                    <a:tint val="75000"/>
                  </a:schemeClr>
                </a:solidFill>
              </a:defRPr>
            </a:lvl4pPr>
            <a:lvl5pPr marL="2951850" indent="0" algn="ctr">
              <a:buNone/>
              <a:defRPr>
                <a:solidFill>
                  <a:schemeClr val="tx1">
                    <a:tint val="75000"/>
                  </a:schemeClr>
                </a:solidFill>
              </a:defRPr>
            </a:lvl5pPr>
            <a:lvl6pPr marL="3689812" indent="0" algn="ctr">
              <a:buNone/>
              <a:defRPr>
                <a:solidFill>
                  <a:schemeClr val="tx1">
                    <a:tint val="75000"/>
                  </a:schemeClr>
                </a:solidFill>
              </a:defRPr>
            </a:lvl6pPr>
            <a:lvl7pPr marL="4427775" indent="0" algn="ctr">
              <a:buNone/>
              <a:defRPr>
                <a:solidFill>
                  <a:schemeClr val="tx1">
                    <a:tint val="75000"/>
                  </a:schemeClr>
                </a:solidFill>
              </a:defRPr>
            </a:lvl7pPr>
            <a:lvl8pPr marL="5165738" indent="0" algn="ctr">
              <a:buNone/>
              <a:defRPr>
                <a:solidFill>
                  <a:schemeClr val="tx1">
                    <a:tint val="75000"/>
                  </a:schemeClr>
                </a:solidFill>
              </a:defRPr>
            </a:lvl8pPr>
            <a:lvl9pPr marL="59037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B42B5C5-B2E9-4DB3-BE61-23575B57FBD4}" type="datetime1">
              <a:rPr lang="en-US" smtClean="0"/>
              <a:pPr/>
              <a:t>8/6/2025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45B123B-6BBA-4E75-AA42-2E02C61C2BEF}" type="datetime1">
              <a:rPr lang="en-US" smtClean="0"/>
              <a:pPr/>
              <a:t>8/6/2025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00268" y="432492"/>
            <a:ext cx="3320772" cy="921479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737950" y="432492"/>
            <a:ext cx="9716334" cy="92147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A6F1ABA-6C40-40FF-98A6-908FAFFB2E4C}" type="datetime1">
              <a:rPr lang="en-US" smtClean="0"/>
              <a:pPr/>
              <a:t>8/6/2025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44874" y="1767462"/>
            <a:ext cx="11069241" cy="3759917"/>
          </a:xfrm>
        </p:spPr>
        <p:txBody>
          <a:bodyPr anchor="b"/>
          <a:lstStyle>
            <a:lvl1pPr algn="ctr">
              <a:defRPr sz="7263"/>
            </a:lvl1pPr>
          </a:lstStyle>
          <a:p>
            <a:r>
              <a:rPr lang="en-US"/>
              <a:t>Click to edit Master title style</a:t>
            </a:r>
            <a:endParaRPr lang="en-US" dirty="0"/>
          </a:p>
        </p:txBody>
      </p:sp>
      <p:sp>
        <p:nvSpPr>
          <p:cNvPr id="3" name="Subtitle 2"/>
          <p:cNvSpPr>
            <a:spLocks noGrp="1"/>
          </p:cNvSpPr>
          <p:nvPr>
            <p:ph type="subTitle" idx="1"/>
          </p:nvPr>
        </p:nvSpPr>
        <p:spPr>
          <a:xfrm>
            <a:off x="1844874" y="5672376"/>
            <a:ext cx="11069241" cy="2607442"/>
          </a:xfrm>
        </p:spPr>
        <p:txBody>
          <a:bodyPr/>
          <a:lstStyle>
            <a:lvl1pPr marL="0" indent="0" algn="ctr">
              <a:buNone/>
              <a:defRPr sz="2905"/>
            </a:lvl1pPr>
            <a:lvl2pPr marL="553441" indent="0" algn="ctr">
              <a:buNone/>
              <a:defRPr sz="2421"/>
            </a:lvl2pPr>
            <a:lvl3pPr marL="1106881" indent="0" algn="ctr">
              <a:buNone/>
              <a:defRPr sz="2179"/>
            </a:lvl3pPr>
            <a:lvl4pPr marL="1660322" indent="0" algn="ctr">
              <a:buNone/>
              <a:defRPr sz="1937"/>
            </a:lvl4pPr>
            <a:lvl5pPr marL="2213762" indent="0" algn="ctr">
              <a:buNone/>
              <a:defRPr sz="1937"/>
            </a:lvl5pPr>
            <a:lvl6pPr marL="2767203" indent="0" algn="ctr">
              <a:buNone/>
              <a:defRPr sz="1937"/>
            </a:lvl6pPr>
            <a:lvl7pPr marL="3320644" indent="0" algn="ctr">
              <a:buNone/>
              <a:defRPr sz="1937"/>
            </a:lvl7pPr>
            <a:lvl8pPr marL="3874084" indent="0" algn="ctr">
              <a:buNone/>
              <a:defRPr sz="1937"/>
            </a:lvl8pPr>
            <a:lvl9pPr marL="4427525" indent="0" algn="ctr">
              <a:buNone/>
              <a:defRPr sz="193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8/6/2025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7244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08004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6994" y="2692442"/>
            <a:ext cx="12729627" cy="4492401"/>
          </a:xfrm>
        </p:spPr>
        <p:txBody>
          <a:bodyPr anchor="b"/>
          <a:lstStyle>
            <a:lvl1pPr>
              <a:defRPr sz="7263"/>
            </a:lvl1pPr>
          </a:lstStyle>
          <a:p>
            <a:r>
              <a:rPr lang="en-US"/>
              <a:t>Click to edit Master title style</a:t>
            </a:r>
            <a:endParaRPr lang="en-US" dirty="0"/>
          </a:p>
        </p:txBody>
      </p:sp>
      <p:sp>
        <p:nvSpPr>
          <p:cNvPr id="3" name="Text Placeholder 2"/>
          <p:cNvSpPr>
            <a:spLocks noGrp="1"/>
          </p:cNvSpPr>
          <p:nvPr>
            <p:ph type="body" idx="1"/>
          </p:nvPr>
        </p:nvSpPr>
        <p:spPr>
          <a:xfrm>
            <a:off x="1006994" y="7227343"/>
            <a:ext cx="12729627" cy="2362447"/>
          </a:xfrm>
        </p:spPr>
        <p:txBody>
          <a:bodyPr/>
          <a:lstStyle>
            <a:lvl1pPr marL="0" indent="0">
              <a:buNone/>
              <a:defRPr sz="2905">
                <a:solidFill>
                  <a:schemeClr val="tx1">
                    <a:tint val="75000"/>
                  </a:schemeClr>
                </a:solidFill>
              </a:defRPr>
            </a:lvl1pPr>
            <a:lvl2pPr marL="553441" indent="0">
              <a:buNone/>
              <a:defRPr sz="2421">
                <a:solidFill>
                  <a:schemeClr val="tx1">
                    <a:tint val="75000"/>
                  </a:schemeClr>
                </a:solidFill>
              </a:defRPr>
            </a:lvl2pPr>
            <a:lvl3pPr marL="1106881" indent="0">
              <a:buNone/>
              <a:defRPr sz="2179">
                <a:solidFill>
                  <a:schemeClr val="tx1">
                    <a:tint val="75000"/>
                  </a:schemeClr>
                </a:solidFill>
              </a:defRPr>
            </a:lvl3pPr>
            <a:lvl4pPr marL="1660322" indent="0">
              <a:buNone/>
              <a:defRPr sz="1937">
                <a:solidFill>
                  <a:schemeClr val="tx1">
                    <a:tint val="75000"/>
                  </a:schemeClr>
                </a:solidFill>
              </a:defRPr>
            </a:lvl4pPr>
            <a:lvl5pPr marL="2213762" indent="0">
              <a:buNone/>
              <a:defRPr sz="1937">
                <a:solidFill>
                  <a:schemeClr val="tx1">
                    <a:tint val="75000"/>
                  </a:schemeClr>
                </a:solidFill>
              </a:defRPr>
            </a:lvl5pPr>
            <a:lvl6pPr marL="2767203" indent="0">
              <a:buNone/>
              <a:defRPr sz="1937">
                <a:solidFill>
                  <a:schemeClr val="tx1">
                    <a:tint val="75000"/>
                  </a:schemeClr>
                </a:solidFill>
              </a:defRPr>
            </a:lvl6pPr>
            <a:lvl7pPr marL="3320644" indent="0">
              <a:buNone/>
              <a:defRPr sz="1937">
                <a:solidFill>
                  <a:schemeClr val="tx1">
                    <a:tint val="75000"/>
                  </a:schemeClr>
                </a:solidFill>
              </a:defRPr>
            </a:lvl7pPr>
            <a:lvl8pPr marL="3874084" indent="0">
              <a:buNone/>
              <a:defRPr sz="1937">
                <a:solidFill>
                  <a:schemeClr val="tx1">
                    <a:tint val="75000"/>
                  </a:schemeClr>
                </a:solidFill>
              </a:defRPr>
            </a:lvl8pPr>
            <a:lvl9pPr marL="4427525" indent="0">
              <a:buNone/>
              <a:defRPr sz="19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05810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680"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71738"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AF61AA-5A98-4049-A93E-477E5505141A}"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92268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16603" y="574988"/>
            <a:ext cx="12729627" cy="208745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16603" y="2647443"/>
            <a:ext cx="6243743"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4" name="Content Placeholder 3"/>
          <p:cNvSpPr>
            <a:spLocks noGrp="1"/>
          </p:cNvSpPr>
          <p:nvPr>
            <p:ph sz="half" idx="2"/>
          </p:nvPr>
        </p:nvSpPr>
        <p:spPr>
          <a:xfrm>
            <a:off x="1016603" y="3944914"/>
            <a:ext cx="6243743"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71738" y="2647443"/>
            <a:ext cx="6274492"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6" name="Content Placeholder 5"/>
          <p:cNvSpPr>
            <a:spLocks noGrp="1"/>
          </p:cNvSpPr>
          <p:nvPr>
            <p:ph sz="quarter" idx="4"/>
          </p:nvPr>
        </p:nvSpPr>
        <p:spPr>
          <a:xfrm>
            <a:off x="7471738" y="3944914"/>
            <a:ext cx="6274492"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AF61AA-5A98-4049-A93E-477E5505141A}" type="datetimeFigureOut">
              <a:rPr lang="en-US" smtClean="0"/>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0779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AF61AA-5A98-4049-A93E-477E5505141A}" type="datetimeFigureOut">
              <a:rPr lang="en-US" smtClean="0"/>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15849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F61AA-5A98-4049-A93E-477E5505141A}" type="datetimeFigureOut">
              <a:rPr lang="en-US" smtClean="0"/>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9163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604" y="719984"/>
            <a:ext cx="4760157" cy="2519945"/>
          </a:xfrm>
        </p:spPr>
        <p:txBody>
          <a:bodyPr anchor="b"/>
          <a:lstStyle>
            <a:lvl1pPr>
              <a:defRPr sz="3874"/>
            </a:lvl1pPr>
          </a:lstStyle>
          <a:p>
            <a:r>
              <a:rPr lang="en-US"/>
              <a:t>Click to edit Master title style</a:t>
            </a:r>
            <a:endParaRPr lang="en-US" dirty="0"/>
          </a:p>
        </p:txBody>
      </p:sp>
      <p:sp>
        <p:nvSpPr>
          <p:cNvPr id="3" name="Content Placeholder 2"/>
          <p:cNvSpPr>
            <a:spLocks noGrp="1"/>
          </p:cNvSpPr>
          <p:nvPr>
            <p:ph idx="1"/>
          </p:nvPr>
        </p:nvSpPr>
        <p:spPr>
          <a:xfrm>
            <a:off x="6274492" y="1554966"/>
            <a:ext cx="7471738" cy="7674832"/>
          </a:xfrm>
        </p:spPr>
        <p:txBody>
          <a:bodyPr/>
          <a:lstStyle>
            <a:lvl1pPr>
              <a:defRPr sz="3874"/>
            </a:lvl1pPr>
            <a:lvl2pPr>
              <a:defRPr sz="3389"/>
            </a:lvl2pPr>
            <a:lvl3pPr>
              <a:defRPr sz="2905"/>
            </a:lvl3pPr>
            <a:lvl4pPr>
              <a:defRPr sz="2421"/>
            </a:lvl4pPr>
            <a:lvl5pPr>
              <a:defRPr sz="2421"/>
            </a:lvl5pPr>
            <a:lvl6pPr>
              <a:defRPr sz="2421"/>
            </a:lvl6pPr>
            <a:lvl7pPr>
              <a:defRPr sz="2421"/>
            </a:lvl7pPr>
            <a:lvl8pPr>
              <a:defRPr sz="2421"/>
            </a:lvl8pPr>
            <a:lvl9pPr>
              <a:defRPr sz="2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0664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7A9E18-5371-4FC2-8521-7ECB04290999}" type="datetime1">
              <a:rPr lang="en-US" smtClean="0"/>
              <a:pPr/>
              <a:t>8/6/2025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604" y="719984"/>
            <a:ext cx="4760157" cy="2519945"/>
          </a:xfrm>
        </p:spPr>
        <p:txBody>
          <a:bodyPr anchor="b"/>
          <a:lstStyle>
            <a:lvl1pPr>
              <a:defRPr sz="3874"/>
            </a:lvl1pPr>
          </a:lstStyle>
          <a:p>
            <a:r>
              <a:rPr lang="en-US"/>
              <a:t>Click to edit Master title style</a:t>
            </a:r>
            <a:endParaRPr lang="en-US" dirty="0"/>
          </a:p>
        </p:txBody>
      </p:sp>
      <p:sp>
        <p:nvSpPr>
          <p:cNvPr id="3" name="Picture Placeholder 2"/>
          <p:cNvSpPr>
            <a:spLocks noGrp="1" noChangeAspect="1"/>
          </p:cNvSpPr>
          <p:nvPr>
            <p:ph type="pic" idx="1"/>
          </p:nvPr>
        </p:nvSpPr>
        <p:spPr>
          <a:xfrm>
            <a:off x="6274492" y="1554966"/>
            <a:ext cx="7471738" cy="7674832"/>
          </a:xfrm>
        </p:spPr>
        <p:txBody>
          <a:bodyPr anchor="t"/>
          <a:lstStyle>
            <a:lvl1pPr marL="0" indent="0">
              <a:buNone/>
              <a:defRPr sz="3874"/>
            </a:lvl1pPr>
            <a:lvl2pPr marL="553441" indent="0">
              <a:buNone/>
              <a:defRPr sz="3389"/>
            </a:lvl2pPr>
            <a:lvl3pPr marL="1106881" indent="0">
              <a:buNone/>
              <a:defRPr sz="2905"/>
            </a:lvl3pPr>
            <a:lvl4pPr marL="1660322" indent="0">
              <a:buNone/>
              <a:defRPr sz="2421"/>
            </a:lvl4pPr>
            <a:lvl5pPr marL="2213762" indent="0">
              <a:buNone/>
              <a:defRPr sz="2421"/>
            </a:lvl5pPr>
            <a:lvl6pPr marL="2767203" indent="0">
              <a:buNone/>
              <a:defRPr sz="2421"/>
            </a:lvl6pPr>
            <a:lvl7pPr marL="3320644" indent="0">
              <a:buNone/>
              <a:defRPr sz="2421"/>
            </a:lvl7pPr>
            <a:lvl8pPr marL="3874084" indent="0">
              <a:buNone/>
              <a:defRPr sz="2421"/>
            </a:lvl8pPr>
            <a:lvl9pPr marL="4427525" indent="0">
              <a:buNone/>
              <a:defRPr sz="2421"/>
            </a:lvl9pPr>
          </a:lstStyle>
          <a:p>
            <a:r>
              <a:rPr lang="en-US"/>
              <a:t>Click icon to add picture</a:t>
            </a:r>
            <a:endParaRPr lang="en-US" dirty="0"/>
          </a:p>
        </p:txBody>
      </p:sp>
      <p:sp>
        <p:nvSpPr>
          <p:cNvPr id="4" name="Text Placeholder 3"/>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8238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0410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61901" y="574987"/>
            <a:ext cx="3182407" cy="9152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14680" y="574987"/>
            <a:ext cx="9362733" cy="9152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9017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65858" y="6939849"/>
            <a:ext cx="12545140" cy="2144953"/>
          </a:xfrm>
        </p:spPr>
        <p:txBody>
          <a:bodyPr anchor="t"/>
          <a:lstStyle>
            <a:lvl1pPr algn="l">
              <a:defRPr sz="6457" b="1" cap="all"/>
            </a:lvl1pPr>
          </a:lstStyle>
          <a:p>
            <a:r>
              <a:rPr lang="en-US"/>
              <a:t>Click to edit Master title style</a:t>
            </a:r>
            <a:endParaRPr lang="en-IN"/>
          </a:p>
        </p:txBody>
      </p:sp>
      <p:sp>
        <p:nvSpPr>
          <p:cNvPr id="3" name="Text Placeholder 2"/>
          <p:cNvSpPr>
            <a:spLocks noGrp="1"/>
          </p:cNvSpPr>
          <p:nvPr>
            <p:ph type="body" idx="1"/>
          </p:nvPr>
        </p:nvSpPr>
        <p:spPr>
          <a:xfrm>
            <a:off x="1165858" y="4577401"/>
            <a:ext cx="12545140" cy="2362448"/>
          </a:xfrm>
        </p:spPr>
        <p:txBody>
          <a:bodyPr anchor="b"/>
          <a:lstStyle>
            <a:lvl1pPr marL="0" indent="0">
              <a:buNone/>
              <a:defRPr sz="3228">
                <a:solidFill>
                  <a:schemeClr val="tx1">
                    <a:tint val="75000"/>
                  </a:schemeClr>
                </a:solidFill>
              </a:defRPr>
            </a:lvl1pPr>
            <a:lvl2pPr marL="737963" indent="0">
              <a:buNone/>
              <a:defRPr sz="2905">
                <a:solidFill>
                  <a:schemeClr val="tx1">
                    <a:tint val="75000"/>
                  </a:schemeClr>
                </a:solidFill>
              </a:defRPr>
            </a:lvl2pPr>
            <a:lvl3pPr marL="1475925" indent="0">
              <a:buNone/>
              <a:defRPr sz="2583">
                <a:solidFill>
                  <a:schemeClr val="tx1">
                    <a:tint val="75000"/>
                  </a:schemeClr>
                </a:solidFill>
              </a:defRPr>
            </a:lvl3pPr>
            <a:lvl4pPr marL="2213888" indent="0">
              <a:buNone/>
              <a:defRPr sz="2260">
                <a:solidFill>
                  <a:schemeClr val="tx1">
                    <a:tint val="75000"/>
                  </a:schemeClr>
                </a:solidFill>
              </a:defRPr>
            </a:lvl4pPr>
            <a:lvl5pPr marL="2951850" indent="0">
              <a:buNone/>
              <a:defRPr sz="2260">
                <a:solidFill>
                  <a:schemeClr val="tx1">
                    <a:tint val="75000"/>
                  </a:schemeClr>
                </a:solidFill>
              </a:defRPr>
            </a:lvl5pPr>
            <a:lvl6pPr marL="3689812" indent="0">
              <a:buNone/>
              <a:defRPr sz="2260">
                <a:solidFill>
                  <a:schemeClr val="tx1">
                    <a:tint val="75000"/>
                  </a:schemeClr>
                </a:solidFill>
              </a:defRPr>
            </a:lvl6pPr>
            <a:lvl7pPr marL="4427775" indent="0">
              <a:buNone/>
              <a:defRPr sz="2260">
                <a:solidFill>
                  <a:schemeClr val="tx1">
                    <a:tint val="75000"/>
                  </a:schemeClr>
                </a:solidFill>
              </a:defRPr>
            </a:lvl7pPr>
            <a:lvl8pPr marL="5165738" indent="0">
              <a:buNone/>
              <a:defRPr sz="2260">
                <a:solidFill>
                  <a:schemeClr val="tx1">
                    <a:tint val="75000"/>
                  </a:schemeClr>
                </a:solidFill>
              </a:defRPr>
            </a:lvl8pPr>
            <a:lvl9pPr marL="5903700" indent="0">
              <a:buNone/>
              <a:defRPr sz="2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C5CB3B-FB74-4F69-AFC4-59873000A8A5}" type="datetime1">
              <a:rPr lang="en-US" smtClean="0"/>
              <a:pPr/>
              <a:t>8/6/2025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737949" y="2519946"/>
            <a:ext cx="6518553" cy="7127344"/>
          </a:xfrm>
        </p:spPr>
        <p:txBody>
          <a:bodyPr/>
          <a:lstStyle>
            <a:lvl1pPr>
              <a:defRPr sz="4519"/>
            </a:lvl1pPr>
            <a:lvl2pPr>
              <a:defRPr sz="3874"/>
            </a:lvl2pPr>
            <a:lvl3pPr>
              <a:defRPr sz="3228"/>
            </a:lvl3pPr>
            <a:lvl4pPr>
              <a:defRPr sz="2905"/>
            </a:lvl4pPr>
            <a:lvl5pPr>
              <a:defRPr sz="2905"/>
            </a:lvl5pPr>
            <a:lvl6pPr>
              <a:defRPr sz="2905"/>
            </a:lvl6pPr>
            <a:lvl7pPr>
              <a:defRPr sz="2905"/>
            </a:lvl7pPr>
            <a:lvl8pPr>
              <a:defRPr sz="2905"/>
            </a:lvl8pPr>
            <a:lvl9pPr>
              <a:defRPr sz="2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502486" y="2519946"/>
            <a:ext cx="6518553" cy="7127344"/>
          </a:xfrm>
        </p:spPr>
        <p:txBody>
          <a:bodyPr/>
          <a:lstStyle>
            <a:lvl1pPr>
              <a:defRPr sz="4519"/>
            </a:lvl1pPr>
            <a:lvl2pPr>
              <a:defRPr sz="3874"/>
            </a:lvl2pPr>
            <a:lvl3pPr>
              <a:defRPr sz="3228"/>
            </a:lvl3pPr>
            <a:lvl4pPr>
              <a:defRPr sz="2905"/>
            </a:lvl4pPr>
            <a:lvl5pPr>
              <a:defRPr sz="2905"/>
            </a:lvl5pPr>
            <a:lvl6pPr>
              <a:defRPr sz="2905"/>
            </a:lvl6pPr>
            <a:lvl7pPr>
              <a:defRPr sz="2905"/>
            </a:lvl7pPr>
            <a:lvl8pPr>
              <a:defRPr sz="2905"/>
            </a:lvl8pPr>
            <a:lvl9pPr>
              <a:defRPr sz="2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2BFFCF7-B551-4D50-89EB-7AB401F37E16}" type="datetime1">
              <a:rPr lang="en-US" smtClean="0"/>
              <a:pPr/>
              <a:t>8/6/2025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737950" y="2417449"/>
            <a:ext cx="6521116" cy="1007477"/>
          </a:xfrm>
        </p:spPr>
        <p:txBody>
          <a:bodyPr anchor="b"/>
          <a:lstStyle>
            <a:lvl1pPr marL="0" indent="0">
              <a:buNone/>
              <a:defRPr sz="3874" b="1"/>
            </a:lvl1pPr>
            <a:lvl2pPr marL="737963" indent="0">
              <a:buNone/>
              <a:defRPr sz="3228" b="1"/>
            </a:lvl2pPr>
            <a:lvl3pPr marL="1475925" indent="0">
              <a:buNone/>
              <a:defRPr sz="2905" b="1"/>
            </a:lvl3pPr>
            <a:lvl4pPr marL="2213888" indent="0">
              <a:buNone/>
              <a:defRPr sz="2583" b="1"/>
            </a:lvl4pPr>
            <a:lvl5pPr marL="2951850" indent="0">
              <a:buNone/>
              <a:defRPr sz="2583" b="1"/>
            </a:lvl5pPr>
            <a:lvl6pPr marL="3689812" indent="0">
              <a:buNone/>
              <a:defRPr sz="2583" b="1"/>
            </a:lvl6pPr>
            <a:lvl7pPr marL="4427775" indent="0">
              <a:buNone/>
              <a:defRPr sz="2583" b="1"/>
            </a:lvl7pPr>
            <a:lvl8pPr marL="5165738" indent="0">
              <a:buNone/>
              <a:defRPr sz="2583" b="1"/>
            </a:lvl8pPr>
            <a:lvl9pPr marL="5903700" indent="0">
              <a:buNone/>
              <a:defRPr sz="2583" b="1"/>
            </a:lvl9pPr>
          </a:lstStyle>
          <a:p>
            <a:pPr lvl="0"/>
            <a:r>
              <a:rPr lang="en-US"/>
              <a:t>Click to edit Master text styles</a:t>
            </a:r>
          </a:p>
        </p:txBody>
      </p:sp>
      <p:sp>
        <p:nvSpPr>
          <p:cNvPr id="4" name="Content Placeholder 3"/>
          <p:cNvSpPr>
            <a:spLocks noGrp="1"/>
          </p:cNvSpPr>
          <p:nvPr>
            <p:ph sz="half" idx="2"/>
          </p:nvPr>
        </p:nvSpPr>
        <p:spPr>
          <a:xfrm>
            <a:off x="737950" y="3424925"/>
            <a:ext cx="6521116" cy="6222364"/>
          </a:xfrm>
        </p:spPr>
        <p:txBody>
          <a:bodyPr/>
          <a:lstStyle>
            <a:lvl1pPr>
              <a:defRPr sz="3874"/>
            </a:lvl1pPr>
            <a:lvl2pPr>
              <a:defRPr sz="3228"/>
            </a:lvl2pPr>
            <a:lvl3pPr>
              <a:defRPr sz="2905"/>
            </a:lvl3pPr>
            <a:lvl4pPr>
              <a:defRPr sz="2583"/>
            </a:lvl4pPr>
            <a:lvl5pPr>
              <a:defRPr sz="2583"/>
            </a:lvl5pPr>
            <a:lvl6pPr>
              <a:defRPr sz="2583"/>
            </a:lvl6pPr>
            <a:lvl7pPr>
              <a:defRPr sz="2583"/>
            </a:lvl7pPr>
            <a:lvl8pPr>
              <a:defRPr sz="2583"/>
            </a:lvl8pPr>
            <a:lvl9pPr>
              <a:defRPr sz="2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7497362" y="2417449"/>
            <a:ext cx="6523678" cy="1007477"/>
          </a:xfrm>
        </p:spPr>
        <p:txBody>
          <a:bodyPr anchor="b"/>
          <a:lstStyle>
            <a:lvl1pPr marL="0" indent="0">
              <a:buNone/>
              <a:defRPr sz="3874" b="1"/>
            </a:lvl1pPr>
            <a:lvl2pPr marL="737963" indent="0">
              <a:buNone/>
              <a:defRPr sz="3228" b="1"/>
            </a:lvl2pPr>
            <a:lvl3pPr marL="1475925" indent="0">
              <a:buNone/>
              <a:defRPr sz="2905" b="1"/>
            </a:lvl3pPr>
            <a:lvl4pPr marL="2213888" indent="0">
              <a:buNone/>
              <a:defRPr sz="2583" b="1"/>
            </a:lvl4pPr>
            <a:lvl5pPr marL="2951850" indent="0">
              <a:buNone/>
              <a:defRPr sz="2583" b="1"/>
            </a:lvl5pPr>
            <a:lvl6pPr marL="3689812" indent="0">
              <a:buNone/>
              <a:defRPr sz="2583" b="1"/>
            </a:lvl6pPr>
            <a:lvl7pPr marL="4427775" indent="0">
              <a:buNone/>
              <a:defRPr sz="2583" b="1"/>
            </a:lvl7pPr>
            <a:lvl8pPr marL="5165738" indent="0">
              <a:buNone/>
              <a:defRPr sz="2583" b="1"/>
            </a:lvl8pPr>
            <a:lvl9pPr marL="5903700" indent="0">
              <a:buNone/>
              <a:defRPr sz="2583" b="1"/>
            </a:lvl9pPr>
          </a:lstStyle>
          <a:p>
            <a:pPr lvl="0"/>
            <a:r>
              <a:rPr lang="en-US"/>
              <a:t>Click to edit Master text styles</a:t>
            </a:r>
          </a:p>
        </p:txBody>
      </p:sp>
      <p:sp>
        <p:nvSpPr>
          <p:cNvPr id="6" name="Content Placeholder 5"/>
          <p:cNvSpPr>
            <a:spLocks noGrp="1"/>
          </p:cNvSpPr>
          <p:nvPr>
            <p:ph sz="quarter" idx="4"/>
          </p:nvPr>
        </p:nvSpPr>
        <p:spPr>
          <a:xfrm>
            <a:off x="7497362" y="3424925"/>
            <a:ext cx="6523678" cy="6222364"/>
          </a:xfrm>
        </p:spPr>
        <p:txBody>
          <a:bodyPr/>
          <a:lstStyle>
            <a:lvl1pPr>
              <a:defRPr sz="3874"/>
            </a:lvl1pPr>
            <a:lvl2pPr>
              <a:defRPr sz="3228"/>
            </a:lvl2pPr>
            <a:lvl3pPr>
              <a:defRPr sz="2905"/>
            </a:lvl3pPr>
            <a:lvl4pPr>
              <a:defRPr sz="2583"/>
            </a:lvl4pPr>
            <a:lvl5pPr>
              <a:defRPr sz="2583"/>
            </a:lvl5pPr>
            <a:lvl6pPr>
              <a:defRPr sz="2583"/>
            </a:lvl6pPr>
            <a:lvl7pPr>
              <a:defRPr sz="2583"/>
            </a:lvl7pPr>
            <a:lvl8pPr>
              <a:defRPr sz="2583"/>
            </a:lvl8pPr>
            <a:lvl9pPr>
              <a:defRPr sz="2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A88E37C-8865-4559-8D5E-6C9C36B8122B}" type="datetime1">
              <a:rPr lang="en-US" smtClean="0"/>
              <a:pPr/>
              <a:t>8/6/2025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3F78269-E6A5-4A0F-8374-97716B3B4E2A}" type="datetime1">
              <a:rPr lang="en-US" smtClean="0"/>
              <a:pPr/>
              <a:t>8/6/2025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773A7-B80F-4DE1-9930-6D13B66E6BF2}" type="datetime1">
              <a:rPr lang="en-US" smtClean="0"/>
              <a:pPr/>
              <a:t>8/6/2025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7951" y="429991"/>
            <a:ext cx="4855605" cy="1829960"/>
          </a:xfrm>
        </p:spPr>
        <p:txBody>
          <a:bodyPr anchor="b"/>
          <a:lstStyle>
            <a:lvl1pPr algn="l">
              <a:defRPr sz="3228" b="1"/>
            </a:lvl1pPr>
          </a:lstStyle>
          <a:p>
            <a:r>
              <a:rPr lang="en-US"/>
              <a:t>Click to edit Master title style</a:t>
            </a:r>
            <a:endParaRPr lang="en-IN"/>
          </a:p>
        </p:txBody>
      </p:sp>
      <p:sp>
        <p:nvSpPr>
          <p:cNvPr id="3" name="Content Placeholder 2"/>
          <p:cNvSpPr>
            <a:spLocks noGrp="1"/>
          </p:cNvSpPr>
          <p:nvPr>
            <p:ph idx="1"/>
          </p:nvPr>
        </p:nvSpPr>
        <p:spPr>
          <a:xfrm>
            <a:off x="5770355" y="429992"/>
            <a:ext cx="8250684" cy="9217298"/>
          </a:xfrm>
        </p:spPr>
        <p:txBody>
          <a:bodyPr/>
          <a:lstStyle>
            <a:lvl1pPr>
              <a:defRPr sz="5165"/>
            </a:lvl1pPr>
            <a:lvl2pPr>
              <a:defRPr sz="4519"/>
            </a:lvl2pPr>
            <a:lvl3pPr>
              <a:defRPr sz="3874"/>
            </a:lvl3pPr>
            <a:lvl4pPr>
              <a:defRPr sz="3228"/>
            </a:lvl4pPr>
            <a:lvl5pPr>
              <a:defRPr sz="3228"/>
            </a:lvl5pPr>
            <a:lvl6pPr>
              <a:defRPr sz="3228"/>
            </a:lvl6pPr>
            <a:lvl7pPr>
              <a:defRPr sz="3228"/>
            </a:lvl7pPr>
            <a:lvl8pPr>
              <a:defRPr sz="3228"/>
            </a:lvl8pPr>
            <a:lvl9pPr>
              <a:defRPr sz="32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737951" y="2259952"/>
            <a:ext cx="4855605" cy="7387339"/>
          </a:xfrm>
        </p:spPr>
        <p:txBody>
          <a:bodyPr/>
          <a:lstStyle>
            <a:lvl1pPr marL="0" indent="0">
              <a:buNone/>
              <a:defRPr sz="2260"/>
            </a:lvl1pPr>
            <a:lvl2pPr marL="737963" indent="0">
              <a:buNone/>
              <a:defRPr sz="1937"/>
            </a:lvl2pPr>
            <a:lvl3pPr marL="1475925" indent="0">
              <a:buNone/>
              <a:defRPr sz="1614"/>
            </a:lvl3pPr>
            <a:lvl4pPr marL="2213888" indent="0">
              <a:buNone/>
              <a:defRPr sz="1453"/>
            </a:lvl4pPr>
            <a:lvl5pPr marL="2951850" indent="0">
              <a:buNone/>
              <a:defRPr sz="1453"/>
            </a:lvl5pPr>
            <a:lvl6pPr marL="3689812" indent="0">
              <a:buNone/>
              <a:defRPr sz="1453"/>
            </a:lvl6pPr>
            <a:lvl7pPr marL="4427775" indent="0">
              <a:buNone/>
              <a:defRPr sz="1453"/>
            </a:lvl7pPr>
            <a:lvl8pPr marL="5165738" indent="0">
              <a:buNone/>
              <a:defRPr sz="1453"/>
            </a:lvl8pPr>
            <a:lvl9pPr marL="5903700" indent="0">
              <a:buNone/>
              <a:defRPr sz="1453"/>
            </a:lvl9pPr>
          </a:lstStyle>
          <a:p>
            <a:pPr lvl="0"/>
            <a:r>
              <a:rPr lang="en-US"/>
              <a:t>Click to edit Master text styles</a:t>
            </a:r>
          </a:p>
        </p:txBody>
      </p:sp>
      <p:sp>
        <p:nvSpPr>
          <p:cNvPr id="5" name="Date Placeholder 4"/>
          <p:cNvSpPr>
            <a:spLocks noGrp="1"/>
          </p:cNvSpPr>
          <p:nvPr>
            <p:ph type="dt" sz="half" idx="10"/>
          </p:nvPr>
        </p:nvSpPr>
        <p:spPr/>
        <p:txBody>
          <a:bodyPr/>
          <a:lstStyle/>
          <a:p>
            <a:fld id="{38BC0CA5-A632-427C-B440-E264AFD16E01}" type="datetime1">
              <a:rPr lang="en-US" smtClean="0"/>
              <a:pPr/>
              <a:t>8/6/2025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92866" y="7559834"/>
            <a:ext cx="8855393" cy="892481"/>
          </a:xfrm>
        </p:spPr>
        <p:txBody>
          <a:bodyPr anchor="b"/>
          <a:lstStyle>
            <a:lvl1pPr algn="l">
              <a:defRPr sz="3228" b="1"/>
            </a:lvl1pPr>
          </a:lstStyle>
          <a:p>
            <a:r>
              <a:rPr lang="en-US"/>
              <a:t>Click to edit Master title style</a:t>
            </a:r>
            <a:endParaRPr lang="en-IN"/>
          </a:p>
        </p:txBody>
      </p:sp>
      <p:sp>
        <p:nvSpPr>
          <p:cNvPr id="3" name="Picture Placeholder 2"/>
          <p:cNvSpPr>
            <a:spLocks noGrp="1"/>
          </p:cNvSpPr>
          <p:nvPr>
            <p:ph type="pic" idx="1"/>
          </p:nvPr>
        </p:nvSpPr>
        <p:spPr>
          <a:xfrm>
            <a:off x="2892866" y="964979"/>
            <a:ext cx="8855393" cy="6479858"/>
          </a:xfrm>
        </p:spPr>
        <p:txBody>
          <a:bodyPr/>
          <a:lstStyle>
            <a:lvl1pPr marL="0" indent="0">
              <a:buNone/>
              <a:defRPr sz="5165"/>
            </a:lvl1pPr>
            <a:lvl2pPr marL="737963" indent="0">
              <a:buNone/>
              <a:defRPr sz="4519"/>
            </a:lvl2pPr>
            <a:lvl3pPr marL="1475925" indent="0">
              <a:buNone/>
              <a:defRPr sz="3874"/>
            </a:lvl3pPr>
            <a:lvl4pPr marL="2213888" indent="0">
              <a:buNone/>
              <a:defRPr sz="3228"/>
            </a:lvl4pPr>
            <a:lvl5pPr marL="2951850" indent="0">
              <a:buNone/>
              <a:defRPr sz="3228"/>
            </a:lvl5pPr>
            <a:lvl6pPr marL="3689812" indent="0">
              <a:buNone/>
              <a:defRPr sz="3228"/>
            </a:lvl6pPr>
            <a:lvl7pPr marL="4427775" indent="0">
              <a:buNone/>
              <a:defRPr sz="3228"/>
            </a:lvl7pPr>
            <a:lvl8pPr marL="5165738" indent="0">
              <a:buNone/>
              <a:defRPr sz="3228"/>
            </a:lvl8pPr>
            <a:lvl9pPr marL="5903700" indent="0">
              <a:buNone/>
              <a:defRPr sz="3228"/>
            </a:lvl9pPr>
          </a:lstStyle>
          <a:p>
            <a:endParaRPr lang="en-IN"/>
          </a:p>
        </p:txBody>
      </p:sp>
      <p:sp>
        <p:nvSpPr>
          <p:cNvPr id="4" name="Text Placeholder 3"/>
          <p:cNvSpPr>
            <a:spLocks noGrp="1"/>
          </p:cNvSpPr>
          <p:nvPr>
            <p:ph type="body" sz="half" idx="2"/>
          </p:nvPr>
        </p:nvSpPr>
        <p:spPr>
          <a:xfrm>
            <a:off x="2892866" y="8452315"/>
            <a:ext cx="8855393" cy="1267472"/>
          </a:xfrm>
        </p:spPr>
        <p:txBody>
          <a:bodyPr/>
          <a:lstStyle>
            <a:lvl1pPr marL="0" indent="0">
              <a:buNone/>
              <a:defRPr sz="2260"/>
            </a:lvl1pPr>
            <a:lvl2pPr marL="737963" indent="0">
              <a:buNone/>
              <a:defRPr sz="1937"/>
            </a:lvl2pPr>
            <a:lvl3pPr marL="1475925" indent="0">
              <a:buNone/>
              <a:defRPr sz="1614"/>
            </a:lvl3pPr>
            <a:lvl4pPr marL="2213888" indent="0">
              <a:buNone/>
              <a:defRPr sz="1453"/>
            </a:lvl4pPr>
            <a:lvl5pPr marL="2951850" indent="0">
              <a:buNone/>
              <a:defRPr sz="1453"/>
            </a:lvl5pPr>
            <a:lvl6pPr marL="3689812" indent="0">
              <a:buNone/>
              <a:defRPr sz="1453"/>
            </a:lvl6pPr>
            <a:lvl7pPr marL="4427775" indent="0">
              <a:buNone/>
              <a:defRPr sz="1453"/>
            </a:lvl7pPr>
            <a:lvl8pPr marL="5165738" indent="0">
              <a:buNone/>
              <a:defRPr sz="1453"/>
            </a:lvl8pPr>
            <a:lvl9pPr marL="5903700" indent="0">
              <a:buNone/>
              <a:defRPr sz="1453"/>
            </a:lvl9pPr>
          </a:lstStyle>
          <a:p>
            <a:pPr lvl="0"/>
            <a:r>
              <a:rPr lang="en-US"/>
              <a:t>Click to edit Master text styles</a:t>
            </a:r>
          </a:p>
        </p:txBody>
      </p:sp>
      <p:sp>
        <p:nvSpPr>
          <p:cNvPr id="5" name="Date Placeholder 4"/>
          <p:cNvSpPr>
            <a:spLocks noGrp="1"/>
          </p:cNvSpPr>
          <p:nvPr>
            <p:ph type="dt" sz="half" idx="10"/>
          </p:nvPr>
        </p:nvSpPr>
        <p:spPr/>
        <p:txBody>
          <a:bodyPr/>
          <a:lstStyle/>
          <a:p>
            <a:fld id="{F9BBB09C-061D-4FDA-B621-04845D25B8F4}" type="datetime1">
              <a:rPr lang="en-US" smtClean="0"/>
              <a:pPr/>
              <a:t>8/6/2025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7950" y="432492"/>
            <a:ext cx="13283090" cy="1799961"/>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737950" y="2519946"/>
            <a:ext cx="13283090" cy="71273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737950" y="10009781"/>
            <a:ext cx="3443764" cy="574988"/>
          </a:xfrm>
          <a:prstGeom prst="rect">
            <a:avLst/>
          </a:prstGeom>
        </p:spPr>
        <p:txBody>
          <a:bodyPr vert="horz" lIns="91440" tIns="45720" rIns="91440" bIns="45720" rtlCol="0" anchor="ctr"/>
          <a:lstStyle>
            <a:lvl1pPr algn="l">
              <a:defRPr sz="1937">
                <a:solidFill>
                  <a:schemeClr val="tx1">
                    <a:tint val="75000"/>
                  </a:schemeClr>
                </a:solidFill>
              </a:defRPr>
            </a:lvl1pPr>
          </a:lstStyle>
          <a:p>
            <a:fld id="{6E459D03-FEF2-4DD2-82AE-976DB3222F33}" type="datetime1">
              <a:rPr lang="en-US" smtClean="0"/>
              <a:pPr/>
              <a:t>8/6/2025</a:t>
            </a:fld>
            <a:endParaRPr lang="en-IN"/>
          </a:p>
        </p:txBody>
      </p:sp>
      <p:sp>
        <p:nvSpPr>
          <p:cNvPr id="5" name="Footer Placeholder 4"/>
          <p:cNvSpPr>
            <a:spLocks noGrp="1"/>
          </p:cNvSpPr>
          <p:nvPr>
            <p:ph type="ftr" sz="quarter" idx="3"/>
          </p:nvPr>
        </p:nvSpPr>
        <p:spPr>
          <a:xfrm>
            <a:off x="5042654" y="10009781"/>
            <a:ext cx="4673680" cy="574988"/>
          </a:xfrm>
          <a:prstGeom prst="rect">
            <a:avLst/>
          </a:prstGeom>
        </p:spPr>
        <p:txBody>
          <a:bodyPr vert="horz" lIns="91440" tIns="45720" rIns="91440" bIns="45720" rtlCol="0" anchor="ctr"/>
          <a:lstStyle>
            <a:lvl1pPr algn="ctr">
              <a:defRPr sz="1937">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77276" y="10009781"/>
            <a:ext cx="3443764" cy="574988"/>
          </a:xfrm>
          <a:prstGeom prst="rect">
            <a:avLst/>
          </a:prstGeom>
        </p:spPr>
        <p:txBody>
          <a:bodyPr vert="horz" lIns="91440" tIns="45720" rIns="91440" bIns="45720" rtlCol="0" anchor="ctr"/>
          <a:lstStyle>
            <a:lvl1pPr algn="r">
              <a:defRPr sz="1937">
                <a:solidFill>
                  <a:schemeClr val="tx1">
                    <a:tint val="75000"/>
                  </a:schemeClr>
                </a:solidFill>
              </a:defRPr>
            </a:lvl1pPr>
          </a:lstStyle>
          <a:p>
            <a:fld id="{5F8D2D6F-4E8B-4497-805D-8D21CEAF67A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1475925" rtl="0" eaLnBrk="1" latinLnBrk="0" hangingPunct="1">
        <a:spcBef>
          <a:spcPct val="0"/>
        </a:spcBef>
        <a:buNone/>
        <a:defRPr sz="7102" kern="1200">
          <a:solidFill>
            <a:schemeClr val="tx1"/>
          </a:solidFill>
          <a:latin typeface="+mj-lt"/>
          <a:ea typeface="+mj-ea"/>
          <a:cs typeface="+mj-cs"/>
        </a:defRPr>
      </a:lvl1pPr>
    </p:titleStyle>
    <p:bodyStyle>
      <a:lvl1pPr marL="553472" indent="-553472" algn="l" defTabSz="1475925" rtl="0" eaLnBrk="1" latinLnBrk="0" hangingPunct="1">
        <a:spcBef>
          <a:spcPct val="20000"/>
        </a:spcBef>
        <a:buFont typeface="Arial" pitchFamily="34" charset="0"/>
        <a:buChar char="•"/>
        <a:defRPr sz="5165" kern="1200">
          <a:solidFill>
            <a:schemeClr val="tx1"/>
          </a:solidFill>
          <a:latin typeface="+mn-lt"/>
          <a:ea typeface="+mn-ea"/>
          <a:cs typeface="+mn-cs"/>
        </a:defRPr>
      </a:lvl1pPr>
      <a:lvl2pPr marL="1199189" indent="-461227" algn="l" defTabSz="1475925" rtl="0" eaLnBrk="1" latinLnBrk="0" hangingPunct="1">
        <a:spcBef>
          <a:spcPct val="20000"/>
        </a:spcBef>
        <a:buFont typeface="Arial" pitchFamily="34" charset="0"/>
        <a:buChar char="–"/>
        <a:defRPr sz="4519" kern="1200">
          <a:solidFill>
            <a:schemeClr val="tx1"/>
          </a:solidFill>
          <a:latin typeface="+mn-lt"/>
          <a:ea typeface="+mn-ea"/>
          <a:cs typeface="+mn-cs"/>
        </a:defRPr>
      </a:lvl2pPr>
      <a:lvl3pPr marL="1844907" indent="-368981" algn="l" defTabSz="1475925" rtl="0" eaLnBrk="1" latinLnBrk="0" hangingPunct="1">
        <a:spcBef>
          <a:spcPct val="20000"/>
        </a:spcBef>
        <a:buFont typeface="Arial" pitchFamily="34" charset="0"/>
        <a:buChar char="•"/>
        <a:defRPr sz="3874" kern="1200">
          <a:solidFill>
            <a:schemeClr val="tx1"/>
          </a:solidFill>
          <a:latin typeface="+mn-lt"/>
          <a:ea typeface="+mn-ea"/>
          <a:cs typeface="+mn-cs"/>
        </a:defRPr>
      </a:lvl3pPr>
      <a:lvl4pPr marL="258286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4pPr>
      <a:lvl5pPr marL="3320831"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5pPr>
      <a:lvl6pPr marL="4058794"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6pPr>
      <a:lvl7pPr marL="4796756"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7pPr>
      <a:lvl8pPr marL="553471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8pPr>
      <a:lvl9pPr marL="6272682"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9pPr>
    </p:bodyStyle>
    <p:otherStyle>
      <a:defPPr>
        <a:defRPr lang="en-US"/>
      </a:defPPr>
      <a:lvl1pPr marL="0" algn="l" defTabSz="1475925" rtl="0" eaLnBrk="1" latinLnBrk="0" hangingPunct="1">
        <a:defRPr sz="2905" kern="1200">
          <a:solidFill>
            <a:schemeClr val="tx1"/>
          </a:solidFill>
          <a:latin typeface="+mn-lt"/>
          <a:ea typeface="+mn-ea"/>
          <a:cs typeface="+mn-cs"/>
        </a:defRPr>
      </a:lvl1pPr>
      <a:lvl2pPr marL="737963" algn="l" defTabSz="1475925" rtl="0" eaLnBrk="1" latinLnBrk="0" hangingPunct="1">
        <a:defRPr sz="2905" kern="1200">
          <a:solidFill>
            <a:schemeClr val="tx1"/>
          </a:solidFill>
          <a:latin typeface="+mn-lt"/>
          <a:ea typeface="+mn-ea"/>
          <a:cs typeface="+mn-cs"/>
        </a:defRPr>
      </a:lvl2pPr>
      <a:lvl3pPr marL="1475925" algn="l" defTabSz="1475925" rtl="0" eaLnBrk="1" latinLnBrk="0" hangingPunct="1">
        <a:defRPr sz="2905" kern="1200">
          <a:solidFill>
            <a:schemeClr val="tx1"/>
          </a:solidFill>
          <a:latin typeface="+mn-lt"/>
          <a:ea typeface="+mn-ea"/>
          <a:cs typeface="+mn-cs"/>
        </a:defRPr>
      </a:lvl3pPr>
      <a:lvl4pPr marL="2213888" algn="l" defTabSz="1475925" rtl="0" eaLnBrk="1" latinLnBrk="0" hangingPunct="1">
        <a:defRPr sz="2905" kern="1200">
          <a:solidFill>
            <a:schemeClr val="tx1"/>
          </a:solidFill>
          <a:latin typeface="+mn-lt"/>
          <a:ea typeface="+mn-ea"/>
          <a:cs typeface="+mn-cs"/>
        </a:defRPr>
      </a:lvl4pPr>
      <a:lvl5pPr marL="2951850" algn="l" defTabSz="1475925" rtl="0" eaLnBrk="1" latinLnBrk="0" hangingPunct="1">
        <a:defRPr sz="2905" kern="1200">
          <a:solidFill>
            <a:schemeClr val="tx1"/>
          </a:solidFill>
          <a:latin typeface="+mn-lt"/>
          <a:ea typeface="+mn-ea"/>
          <a:cs typeface="+mn-cs"/>
        </a:defRPr>
      </a:lvl5pPr>
      <a:lvl6pPr marL="3689812" algn="l" defTabSz="1475925" rtl="0" eaLnBrk="1" latinLnBrk="0" hangingPunct="1">
        <a:defRPr sz="2905" kern="1200">
          <a:solidFill>
            <a:schemeClr val="tx1"/>
          </a:solidFill>
          <a:latin typeface="+mn-lt"/>
          <a:ea typeface="+mn-ea"/>
          <a:cs typeface="+mn-cs"/>
        </a:defRPr>
      </a:lvl6pPr>
      <a:lvl7pPr marL="4427775" algn="l" defTabSz="1475925" rtl="0" eaLnBrk="1" latinLnBrk="0" hangingPunct="1">
        <a:defRPr sz="2905" kern="1200">
          <a:solidFill>
            <a:schemeClr val="tx1"/>
          </a:solidFill>
          <a:latin typeface="+mn-lt"/>
          <a:ea typeface="+mn-ea"/>
          <a:cs typeface="+mn-cs"/>
        </a:defRPr>
      </a:lvl7pPr>
      <a:lvl8pPr marL="5165738" algn="l" defTabSz="1475925" rtl="0" eaLnBrk="1" latinLnBrk="0" hangingPunct="1">
        <a:defRPr sz="2905" kern="1200">
          <a:solidFill>
            <a:schemeClr val="tx1"/>
          </a:solidFill>
          <a:latin typeface="+mn-lt"/>
          <a:ea typeface="+mn-ea"/>
          <a:cs typeface="+mn-cs"/>
        </a:defRPr>
      </a:lvl8pPr>
      <a:lvl9pPr marL="5903700" algn="l" defTabSz="1475925" rtl="0" eaLnBrk="1" latinLnBrk="0" hangingPunct="1">
        <a:defRPr sz="2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4681" y="574988"/>
            <a:ext cx="12729627" cy="208745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681" y="2874937"/>
            <a:ext cx="12729627" cy="6852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4681" y="10009781"/>
            <a:ext cx="3320772" cy="574987"/>
          </a:xfrm>
          <a:prstGeom prst="rect">
            <a:avLst/>
          </a:prstGeom>
        </p:spPr>
        <p:txBody>
          <a:bodyPr vert="horz" lIns="91440" tIns="45720" rIns="91440" bIns="45720" rtlCol="0" anchor="ctr"/>
          <a:lstStyle>
            <a:lvl1pPr algn="l">
              <a:defRPr sz="1453">
                <a:solidFill>
                  <a:schemeClr val="tx1">
                    <a:tint val="75000"/>
                  </a:schemeClr>
                </a:solidFill>
              </a:defRPr>
            </a:lvl1pPr>
          </a:lstStyle>
          <a:p>
            <a:fld id="{0DAF61AA-5A98-4049-A93E-477E5505141A}" type="datetimeFigureOut">
              <a:rPr lang="en-US" smtClean="0"/>
              <a:pPr/>
              <a:t>8/6/2025</a:t>
            </a:fld>
            <a:endParaRPr lang="en-US" dirty="0"/>
          </a:p>
        </p:txBody>
      </p:sp>
      <p:sp>
        <p:nvSpPr>
          <p:cNvPr id="5" name="Footer Placeholder 4"/>
          <p:cNvSpPr>
            <a:spLocks noGrp="1"/>
          </p:cNvSpPr>
          <p:nvPr>
            <p:ph type="ftr" sz="quarter" idx="3"/>
          </p:nvPr>
        </p:nvSpPr>
        <p:spPr>
          <a:xfrm>
            <a:off x="4888915" y="10009781"/>
            <a:ext cx="4981158" cy="574987"/>
          </a:xfrm>
          <a:prstGeom prst="rect">
            <a:avLst/>
          </a:prstGeom>
        </p:spPr>
        <p:txBody>
          <a:bodyPr vert="horz" lIns="91440" tIns="45720" rIns="91440" bIns="45720" rtlCol="0" anchor="ctr"/>
          <a:lstStyle>
            <a:lvl1pPr algn="ctr">
              <a:defRPr sz="145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23535" y="10009781"/>
            <a:ext cx="3320772" cy="574987"/>
          </a:xfrm>
          <a:prstGeom prst="rect">
            <a:avLst/>
          </a:prstGeom>
        </p:spPr>
        <p:txBody>
          <a:bodyPr vert="horz" lIns="91440" tIns="45720" rIns="91440" bIns="45720" rtlCol="0" anchor="ctr"/>
          <a:lstStyle>
            <a:lvl1pPr algn="r">
              <a:defRPr sz="1453">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25809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106881" rtl="0" eaLnBrk="1" latinLnBrk="0" hangingPunct="1">
        <a:lnSpc>
          <a:spcPct val="90000"/>
        </a:lnSpc>
        <a:spcBef>
          <a:spcPct val="0"/>
        </a:spcBef>
        <a:buNone/>
        <a:defRPr sz="5326" kern="1200">
          <a:solidFill>
            <a:schemeClr val="tx1"/>
          </a:solidFill>
          <a:latin typeface="+mj-lt"/>
          <a:ea typeface="+mj-ea"/>
          <a:cs typeface="+mj-cs"/>
        </a:defRPr>
      </a:lvl1pPr>
    </p:titleStyle>
    <p:bodyStyle>
      <a:lvl1pPr marL="276720" indent="-276720" algn="l" defTabSz="1106881" rtl="0" eaLnBrk="1" latinLnBrk="0" hangingPunct="1">
        <a:lnSpc>
          <a:spcPct val="90000"/>
        </a:lnSpc>
        <a:spcBef>
          <a:spcPts val="1211"/>
        </a:spcBef>
        <a:buFont typeface="Arial" panose="020B0604020202020204" pitchFamily="34" charset="0"/>
        <a:buChar char="•"/>
        <a:defRPr sz="3389" kern="1200">
          <a:solidFill>
            <a:schemeClr val="tx1"/>
          </a:solidFill>
          <a:latin typeface="+mn-lt"/>
          <a:ea typeface="+mn-ea"/>
          <a:cs typeface="+mn-cs"/>
        </a:defRPr>
      </a:lvl1pPr>
      <a:lvl2pPr marL="830161" indent="-276720" algn="l" defTabSz="1106881" rtl="0" eaLnBrk="1" latinLnBrk="0" hangingPunct="1">
        <a:lnSpc>
          <a:spcPct val="90000"/>
        </a:lnSpc>
        <a:spcBef>
          <a:spcPts val="605"/>
        </a:spcBef>
        <a:buFont typeface="Arial" panose="020B0604020202020204" pitchFamily="34" charset="0"/>
        <a:buChar char="•"/>
        <a:defRPr sz="2905" kern="1200">
          <a:solidFill>
            <a:schemeClr val="tx1"/>
          </a:solidFill>
          <a:latin typeface="+mn-lt"/>
          <a:ea typeface="+mn-ea"/>
          <a:cs typeface="+mn-cs"/>
        </a:defRPr>
      </a:lvl2pPr>
      <a:lvl3pPr marL="1383602" indent="-276720" algn="l" defTabSz="1106881" rtl="0" eaLnBrk="1" latinLnBrk="0" hangingPunct="1">
        <a:lnSpc>
          <a:spcPct val="90000"/>
        </a:lnSpc>
        <a:spcBef>
          <a:spcPts val="605"/>
        </a:spcBef>
        <a:buFont typeface="Arial" panose="020B0604020202020204" pitchFamily="34" charset="0"/>
        <a:buChar char="•"/>
        <a:defRPr sz="2421" kern="1200">
          <a:solidFill>
            <a:schemeClr val="tx1"/>
          </a:solidFill>
          <a:latin typeface="+mn-lt"/>
          <a:ea typeface="+mn-ea"/>
          <a:cs typeface="+mn-cs"/>
        </a:defRPr>
      </a:lvl3pPr>
      <a:lvl4pPr marL="1937042"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4pPr>
      <a:lvl5pPr marL="249048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5pPr>
      <a:lvl6pPr marL="304392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6pPr>
      <a:lvl7pPr marL="3597364"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7pPr>
      <a:lvl8pPr marL="415080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8pPr>
      <a:lvl9pPr marL="470424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9pPr>
    </p:bodyStyle>
    <p:otherStyle>
      <a:defPPr>
        <a:defRPr lang="en-US"/>
      </a:defPPr>
      <a:lvl1pPr marL="0" algn="l" defTabSz="1106881" rtl="0" eaLnBrk="1" latinLnBrk="0" hangingPunct="1">
        <a:defRPr sz="2179" kern="1200">
          <a:solidFill>
            <a:schemeClr val="tx1"/>
          </a:solidFill>
          <a:latin typeface="+mn-lt"/>
          <a:ea typeface="+mn-ea"/>
          <a:cs typeface="+mn-cs"/>
        </a:defRPr>
      </a:lvl1pPr>
      <a:lvl2pPr marL="553441" algn="l" defTabSz="1106881" rtl="0" eaLnBrk="1" latinLnBrk="0" hangingPunct="1">
        <a:defRPr sz="2179" kern="1200">
          <a:solidFill>
            <a:schemeClr val="tx1"/>
          </a:solidFill>
          <a:latin typeface="+mn-lt"/>
          <a:ea typeface="+mn-ea"/>
          <a:cs typeface="+mn-cs"/>
        </a:defRPr>
      </a:lvl2pPr>
      <a:lvl3pPr marL="1106881" algn="l" defTabSz="1106881" rtl="0" eaLnBrk="1" latinLnBrk="0" hangingPunct="1">
        <a:defRPr sz="2179" kern="1200">
          <a:solidFill>
            <a:schemeClr val="tx1"/>
          </a:solidFill>
          <a:latin typeface="+mn-lt"/>
          <a:ea typeface="+mn-ea"/>
          <a:cs typeface="+mn-cs"/>
        </a:defRPr>
      </a:lvl3pPr>
      <a:lvl4pPr marL="1660322" algn="l" defTabSz="1106881" rtl="0" eaLnBrk="1" latinLnBrk="0" hangingPunct="1">
        <a:defRPr sz="2179" kern="1200">
          <a:solidFill>
            <a:schemeClr val="tx1"/>
          </a:solidFill>
          <a:latin typeface="+mn-lt"/>
          <a:ea typeface="+mn-ea"/>
          <a:cs typeface="+mn-cs"/>
        </a:defRPr>
      </a:lvl4pPr>
      <a:lvl5pPr marL="2213762" algn="l" defTabSz="1106881" rtl="0" eaLnBrk="1" latinLnBrk="0" hangingPunct="1">
        <a:defRPr sz="2179" kern="1200">
          <a:solidFill>
            <a:schemeClr val="tx1"/>
          </a:solidFill>
          <a:latin typeface="+mn-lt"/>
          <a:ea typeface="+mn-ea"/>
          <a:cs typeface="+mn-cs"/>
        </a:defRPr>
      </a:lvl5pPr>
      <a:lvl6pPr marL="2767203" algn="l" defTabSz="1106881" rtl="0" eaLnBrk="1" latinLnBrk="0" hangingPunct="1">
        <a:defRPr sz="2179" kern="1200">
          <a:solidFill>
            <a:schemeClr val="tx1"/>
          </a:solidFill>
          <a:latin typeface="+mn-lt"/>
          <a:ea typeface="+mn-ea"/>
          <a:cs typeface="+mn-cs"/>
        </a:defRPr>
      </a:lvl6pPr>
      <a:lvl7pPr marL="3320644" algn="l" defTabSz="1106881" rtl="0" eaLnBrk="1" latinLnBrk="0" hangingPunct="1">
        <a:defRPr sz="2179" kern="1200">
          <a:solidFill>
            <a:schemeClr val="tx1"/>
          </a:solidFill>
          <a:latin typeface="+mn-lt"/>
          <a:ea typeface="+mn-ea"/>
          <a:cs typeface="+mn-cs"/>
        </a:defRPr>
      </a:lvl7pPr>
      <a:lvl8pPr marL="3874084" algn="l" defTabSz="1106881" rtl="0" eaLnBrk="1" latinLnBrk="0" hangingPunct="1">
        <a:defRPr sz="2179" kern="1200">
          <a:solidFill>
            <a:schemeClr val="tx1"/>
          </a:solidFill>
          <a:latin typeface="+mn-lt"/>
          <a:ea typeface="+mn-ea"/>
          <a:cs typeface="+mn-cs"/>
        </a:defRPr>
      </a:lvl8pPr>
      <a:lvl9pPr marL="4427525" algn="l" defTabSz="1106881" rtl="0" eaLnBrk="1" latinLnBrk="0" hangingPunct="1">
        <a:defRPr sz="21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2.wdp"/><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6.wmf"/><Relationship Id="rId5" Type="http://schemas.openxmlformats.org/officeDocument/2006/relationships/oleObject" Target="../embeddings/oleObject2.bin"/><Relationship Id="rId10" Type="http://schemas.openxmlformats.org/officeDocument/2006/relationships/image" Target="../media/image28.emf"/><Relationship Id="rId4" Type="http://schemas.openxmlformats.org/officeDocument/2006/relationships/image" Target="../media/image25.wmf"/><Relationship Id="rId9"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0.png"/></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3.emf"/><Relationship Id="rId4" Type="http://schemas.openxmlformats.org/officeDocument/2006/relationships/image" Target="../media/image52.emf"/></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customXml" Target="../ink/ink5.xml"/><Relationship Id="rId18" Type="http://schemas.openxmlformats.org/officeDocument/2006/relationships/image" Target="../media/image50.png"/><Relationship Id="rId3" Type="http://schemas.openxmlformats.org/officeDocument/2006/relationships/image" Target="../media/image55.jpeg"/><Relationship Id="rId7" Type="http://schemas.openxmlformats.org/officeDocument/2006/relationships/customXml" Target="../ink/ink2.xml"/><Relationship Id="rId12" Type="http://schemas.openxmlformats.org/officeDocument/2006/relationships/image" Target="../media/image470.png"/><Relationship Id="rId17" Type="http://schemas.openxmlformats.org/officeDocument/2006/relationships/customXml" Target="../ink/ink7.xml"/><Relationship Id="rId2" Type="http://schemas.openxmlformats.org/officeDocument/2006/relationships/image" Target="../media/image1.jpeg"/><Relationship Id="rId16" Type="http://schemas.openxmlformats.org/officeDocument/2006/relationships/image" Target="../media/image490.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460.png"/><Relationship Id="rId19" Type="http://schemas.openxmlformats.org/officeDocument/2006/relationships/customXml" Target="../ink/ink8.xml"/><Relationship Id="rId4" Type="http://schemas.openxmlformats.org/officeDocument/2006/relationships/image" Target="../media/image56.jpeg"/><Relationship Id="rId9" Type="http://schemas.openxmlformats.org/officeDocument/2006/relationships/customXml" Target="../ink/ink3.xml"/><Relationship Id="rId14" Type="http://schemas.openxmlformats.org/officeDocument/2006/relationships/image" Target="../media/image48.png"/></Relationships>
</file>

<file path=ppt/slides/_rels/slide7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13.xml"/><Relationship Id="rId3" Type="http://schemas.openxmlformats.org/officeDocument/2006/relationships/image" Target="../media/image55.jpeg"/><Relationship Id="rId7" Type="http://schemas.openxmlformats.org/officeDocument/2006/relationships/customXml" Target="../ink/ink10.xml"/><Relationship Id="rId12" Type="http://schemas.openxmlformats.org/officeDocument/2006/relationships/image" Target="../media/image55.png"/><Relationship Id="rId2" Type="http://schemas.openxmlformats.org/officeDocument/2006/relationships/image" Target="../media/image1.jpe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customXml" Target="../ink/ink12.xml"/><Relationship Id="rId5" Type="http://schemas.openxmlformats.org/officeDocument/2006/relationships/customXml" Target="../ink/ink9.xml"/><Relationship Id="rId15" Type="http://schemas.openxmlformats.org/officeDocument/2006/relationships/customXml" Target="../ink/ink14.xml"/><Relationship Id="rId10" Type="http://schemas.openxmlformats.org/officeDocument/2006/relationships/image" Target="../media/image54.png"/><Relationship Id="rId4" Type="http://schemas.openxmlformats.org/officeDocument/2006/relationships/image" Target="../media/image56.jpeg"/><Relationship Id="rId9" Type="http://schemas.openxmlformats.org/officeDocument/2006/relationships/customXml" Target="../ink/ink11.xml"/><Relationship Id="rId1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7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6.emf"/></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etwork Technology Background">
            <a:extLst>
              <a:ext uri="{FF2B5EF4-FFF2-40B4-BE49-F238E27FC236}">
                <a16:creationId xmlns:a16="http://schemas.microsoft.com/office/drawing/2014/main" id="{4CED25B2-E3B4-057C-A82B-7A94B234189F}"/>
              </a:ext>
            </a:extLst>
          </p:cNvPr>
          <p:cNvPicPr>
            <a:picLocks noChangeAspect="1"/>
          </p:cNvPicPr>
          <p:nvPr/>
        </p:nvPicPr>
        <p:blipFill rotWithShape="1">
          <a:blip r:embed="rId2">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itle 1">
            <a:extLst>
              <a:ext uri="{FF2B5EF4-FFF2-40B4-BE49-F238E27FC236}">
                <a16:creationId xmlns:a16="http://schemas.microsoft.com/office/drawing/2014/main" id="{7C5F0D91-F484-67FF-9BC3-F2A658D32838}"/>
              </a:ext>
            </a:extLst>
          </p:cNvPr>
          <p:cNvSpPr>
            <a:spLocks noGrp="1"/>
          </p:cNvSpPr>
          <p:nvPr>
            <p:ph type="title"/>
          </p:nvPr>
        </p:nvSpPr>
        <p:spPr>
          <a:xfrm>
            <a:off x="931281" y="795945"/>
            <a:ext cx="13283089" cy="1844874"/>
          </a:xfrm>
          <a:solidFill>
            <a:schemeClr val="bg1"/>
          </a:solidFill>
        </p:spPr>
        <p:txBody>
          <a:bodyPr>
            <a:noAutofit/>
          </a:bodyPr>
          <a:lstStyle/>
          <a:p>
            <a:br>
              <a:rPr lang="en-US" sz="8716" b="1" i="1" dirty="0">
                <a:solidFill>
                  <a:srgbClr val="0000FF"/>
                </a:solidFill>
              </a:rPr>
            </a:br>
            <a:r>
              <a:rPr lang="en-US" sz="5811" b="1" dirty="0">
                <a:solidFill>
                  <a:srgbClr val="0000FF"/>
                </a:solidFill>
                <a:latin typeface="Cambria" panose="02040503050406030204" pitchFamily="18" charset="0"/>
                <a:ea typeface="Cambria" panose="02040503050406030204" pitchFamily="18" charset="0"/>
              </a:rPr>
              <a:t>Complex networks: Basics</a:t>
            </a:r>
            <a:br>
              <a:rPr lang="en-US" sz="8716" b="1" i="1" dirty="0">
                <a:solidFill>
                  <a:srgbClr val="0000FF"/>
                </a:solidFill>
              </a:rPr>
            </a:br>
            <a:endParaRPr lang="en-IN" sz="8716" b="1" i="1" dirty="0">
              <a:solidFill>
                <a:srgbClr val="0000FF"/>
              </a:solidFill>
            </a:endParaRPr>
          </a:p>
        </p:txBody>
      </p:sp>
      <p:pic>
        <p:nvPicPr>
          <p:cNvPr id="6" name="Picture 5">
            <a:extLst>
              <a:ext uri="{FF2B5EF4-FFF2-40B4-BE49-F238E27FC236}">
                <a16:creationId xmlns:a16="http://schemas.microsoft.com/office/drawing/2014/main" id="{9F4EC22D-4EA5-1F42-D2A4-377FFEB43CAB}"/>
              </a:ext>
            </a:extLst>
          </p:cNvPr>
          <p:cNvPicPr>
            <a:picLocks noChangeAspect="1" noChangeArrowheads="1"/>
          </p:cNvPicPr>
          <p:nvPr/>
        </p:nvPicPr>
        <p:blipFill>
          <a:blip r:embed="rId3" cstate="print"/>
          <a:srcRect/>
          <a:stretch>
            <a:fillRect/>
          </a:stretch>
        </p:blipFill>
        <p:spPr bwMode="auto">
          <a:xfrm>
            <a:off x="8889" y="6330604"/>
            <a:ext cx="4496859" cy="3574468"/>
          </a:xfrm>
          <a:prstGeom prst="rect">
            <a:avLst/>
          </a:prstGeom>
          <a:noFill/>
          <a:ln w="9525">
            <a:noFill/>
            <a:miter lim="800000"/>
            <a:headEnd/>
            <a:tailEnd/>
          </a:ln>
          <a:effectLst/>
        </p:spPr>
      </p:pic>
      <p:pic>
        <p:nvPicPr>
          <p:cNvPr id="7" name="Picture 5">
            <a:extLst>
              <a:ext uri="{FF2B5EF4-FFF2-40B4-BE49-F238E27FC236}">
                <a16:creationId xmlns:a16="http://schemas.microsoft.com/office/drawing/2014/main" id="{3CA558C9-F988-D1C3-D2C9-940F555ED430}"/>
              </a:ext>
            </a:extLst>
          </p:cNvPr>
          <p:cNvPicPr>
            <a:picLocks noChangeAspect="1" noChangeArrowheads="1"/>
          </p:cNvPicPr>
          <p:nvPr/>
        </p:nvPicPr>
        <p:blipFill>
          <a:blip r:embed="rId4"/>
          <a:srcRect/>
          <a:stretch>
            <a:fillRect/>
          </a:stretch>
        </p:blipFill>
        <p:spPr bwMode="auto">
          <a:xfrm>
            <a:off x="4505747" y="6445911"/>
            <a:ext cx="3574468" cy="3459123"/>
          </a:xfrm>
          <a:prstGeom prst="rect">
            <a:avLst/>
          </a:prstGeom>
          <a:noFill/>
          <a:ln w="9525">
            <a:noFill/>
            <a:miter lim="800000"/>
            <a:headEnd/>
            <a:tailEnd/>
          </a:ln>
          <a:effectLst/>
        </p:spPr>
      </p:pic>
      <p:pic>
        <p:nvPicPr>
          <p:cNvPr id="8" name="Picture 6">
            <a:extLst>
              <a:ext uri="{FF2B5EF4-FFF2-40B4-BE49-F238E27FC236}">
                <a16:creationId xmlns:a16="http://schemas.microsoft.com/office/drawing/2014/main" id="{C6B9171F-C170-1D2C-4F97-A40B590E243F}"/>
              </a:ext>
            </a:extLst>
          </p:cNvPr>
          <p:cNvPicPr>
            <a:picLocks noChangeAspect="1" noChangeArrowheads="1"/>
          </p:cNvPicPr>
          <p:nvPr/>
        </p:nvPicPr>
        <p:blipFill>
          <a:blip r:embed="rId5"/>
          <a:srcRect/>
          <a:stretch>
            <a:fillRect/>
          </a:stretch>
        </p:blipFill>
        <p:spPr bwMode="auto">
          <a:xfrm>
            <a:off x="10787594" y="6330604"/>
            <a:ext cx="3980283" cy="3574430"/>
          </a:xfrm>
          <a:prstGeom prst="rect">
            <a:avLst/>
          </a:prstGeom>
          <a:noFill/>
          <a:ln w="9525">
            <a:noFill/>
            <a:miter lim="800000"/>
            <a:headEnd/>
            <a:tailEnd/>
          </a:ln>
          <a:effectLst/>
        </p:spPr>
      </p:pic>
      <p:pic>
        <p:nvPicPr>
          <p:cNvPr id="9" name="Picture 3" descr="C:\Users\Dr S K Dana\Desktop\gg.eps">
            <a:extLst>
              <a:ext uri="{FF2B5EF4-FFF2-40B4-BE49-F238E27FC236}">
                <a16:creationId xmlns:a16="http://schemas.microsoft.com/office/drawing/2014/main" id="{FBD688D2-A23B-449C-5AAC-59E8E9CF7113}"/>
              </a:ext>
            </a:extLst>
          </p:cNvPr>
          <p:cNvPicPr>
            <a:picLocks noChangeAspect="1" noChangeArrowheads="1"/>
          </p:cNvPicPr>
          <p:nvPr/>
        </p:nvPicPr>
        <p:blipFill>
          <a:blip r:embed="rId6"/>
          <a:srcRect/>
          <a:stretch>
            <a:fillRect/>
          </a:stretch>
        </p:blipFill>
        <p:spPr bwMode="auto">
          <a:xfrm>
            <a:off x="7964910" y="6099956"/>
            <a:ext cx="3805078" cy="3805078"/>
          </a:xfrm>
          <a:prstGeom prst="rect">
            <a:avLst/>
          </a:prstGeom>
          <a:noFill/>
        </p:spPr>
      </p:pic>
    </p:spTree>
    <p:extLst>
      <p:ext uri="{BB962C8B-B14F-4D97-AF65-F5344CB8AC3E}">
        <p14:creationId xmlns:p14="http://schemas.microsoft.com/office/powerpoint/2010/main" val="281853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DA815FD-3F9A-A99B-E55C-582D711CCE7A}"/>
              </a:ext>
            </a:extLst>
          </p:cNvPr>
          <p:cNvPicPr>
            <a:picLocks noChangeAspect="1"/>
          </p:cNvPicPr>
          <p:nvPr/>
        </p:nvPicPr>
        <p:blipFill rotWithShape="1">
          <a:blip r:embed="rId3">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691781" y="2171331"/>
            <a:ext cx="14067207" cy="7305187"/>
          </a:xfrm>
          <a:solidFill>
            <a:schemeClr val="bg1"/>
          </a:solidFill>
        </p:spPr>
        <p:txBody>
          <a:bodyPr>
            <a:normAutofit/>
          </a:bodyPr>
          <a:lstStyle/>
          <a:p>
            <a:pPr algn="just"/>
            <a:r>
              <a:rPr lang="en-IN" sz="3874" dirty="0">
                <a:latin typeface="Cambria" panose="02040503050406030204" pitchFamily="18" charset="0"/>
                <a:ea typeface="Cambria" panose="02040503050406030204" pitchFamily="18" charset="0"/>
              </a:rPr>
              <a:t>A </a:t>
            </a:r>
            <a:r>
              <a:rPr lang="en-IN" sz="3874" b="1" i="1" dirty="0">
                <a:solidFill>
                  <a:srgbClr val="FF0000"/>
                </a:solidFill>
                <a:latin typeface="Cambria" panose="02040503050406030204" pitchFamily="18" charset="0"/>
                <a:ea typeface="Cambria" panose="02040503050406030204" pitchFamily="18" charset="0"/>
              </a:rPr>
              <a:t>complex network</a:t>
            </a:r>
            <a:r>
              <a:rPr lang="en-IN" sz="3874" dirty="0">
                <a:latin typeface="Cambria" panose="02040503050406030204" pitchFamily="18" charset="0"/>
                <a:ea typeface="Cambria" panose="02040503050406030204" pitchFamily="18" charset="0"/>
              </a:rPr>
              <a:t> is a graph (network) with non-trivial topological features—features that do not occur in simple networks such as lattices or random graphs. Observed in various real field connected with the elements of that field.</a:t>
            </a:r>
          </a:p>
          <a:p>
            <a:pPr algn="just"/>
            <a:endParaRPr lang="en-IN" sz="3874" dirty="0">
              <a:latin typeface="Cambria" panose="02040503050406030204" pitchFamily="18" charset="0"/>
              <a:ea typeface="Cambria" panose="02040503050406030204" pitchFamily="18" charset="0"/>
            </a:endParaRPr>
          </a:p>
          <a:p>
            <a:r>
              <a:rPr lang="en-IN" sz="3874" dirty="0">
                <a:latin typeface="Cambria" panose="02040503050406030204" pitchFamily="18" charset="0"/>
                <a:ea typeface="Cambria" panose="02040503050406030204" pitchFamily="18" charset="0"/>
              </a:rPr>
              <a:t>Three main tools have been used for the quantitative study of networks:</a:t>
            </a:r>
          </a:p>
          <a:p>
            <a:pPr algn="ctr"/>
            <a:r>
              <a:rPr lang="en-IN" sz="3874" i="1" dirty="0">
                <a:solidFill>
                  <a:srgbClr val="0000FF"/>
                </a:solidFill>
                <a:latin typeface="Cambria" panose="02040503050406030204" pitchFamily="18" charset="0"/>
                <a:ea typeface="Cambria" panose="02040503050406030204" pitchFamily="18" charset="0"/>
              </a:rPr>
              <a:t>graph theory;</a:t>
            </a:r>
          </a:p>
          <a:p>
            <a:pPr algn="ctr"/>
            <a:r>
              <a:rPr lang="en-IN" sz="3874" i="1" dirty="0">
                <a:solidFill>
                  <a:srgbClr val="0000FF"/>
                </a:solidFill>
                <a:latin typeface="Cambria" panose="02040503050406030204" pitchFamily="18" charset="0"/>
                <a:ea typeface="Cambria" panose="02040503050406030204" pitchFamily="18" charset="0"/>
              </a:rPr>
              <a:t>statistical and probability theory;</a:t>
            </a:r>
          </a:p>
          <a:p>
            <a:pPr algn="ctr"/>
            <a:r>
              <a:rPr lang="en-IN" sz="3874" i="1" dirty="0">
                <a:solidFill>
                  <a:srgbClr val="0000FF"/>
                </a:solidFill>
                <a:latin typeface="Cambria" panose="02040503050406030204" pitchFamily="18" charset="0"/>
                <a:ea typeface="Cambria" panose="02040503050406030204" pitchFamily="18" charset="0"/>
              </a:rPr>
              <a:t> algebraic models.</a:t>
            </a:r>
          </a:p>
          <a:p>
            <a:pPr algn="just"/>
            <a:endParaRPr lang="en-US" sz="3874" dirty="0">
              <a:latin typeface="Cambria" panose="02040503050406030204" pitchFamily="18" charset="0"/>
              <a:ea typeface="Cambria" panose="02040503050406030204" pitchFamily="18" charset="0"/>
            </a:endParaRPr>
          </a:p>
          <a:p>
            <a:pPr algn="just"/>
            <a:endParaRPr lang="en-IN" sz="3874" dirty="0">
              <a:latin typeface="Cambria" panose="02040503050406030204" pitchFamily="18" charset="0"/>
              <a:ea typeface="Cambria" panose="02040503050406030204" pitchFamily="18" charset="0"/>
            </a:endParaRPr>
          </a:p>
        </p:txBody>
      </p:sp>
      <p:sp>
        <p:nvSpPr>
          <p:cNvPr id="4" name="Text Box 7"/>
          <p:cNvSpPr txBox="1">
            <a:spLocks noChangeArrowheads="1"/>
          </p:cNvSpPr>
          <p:nvPr/>
        </p:nvSpPr>
        <p:spPr bwMode="auto">
          <a:xfrm>
            <a:off x="466726" y="636266"/>
            <a:ext cx="14292262" cy="887665"/>
          </a:xfrm>
          <a:prstGeom prst="rect">
            <a:avLst/>
          </a:prstGeom>
          <a:solidFill>
            <a:schemeClr val="bg1"/>
          </a:solidFill>
          <a:ln w="9525">
            <a:noFill/>
            <a:miter lim="800000"/>
            <a:headEnd/>
            <a:tailEnd/>
          </a:ln>
          <a:effectLst/>
        </p:spPr>
        <p:txBody>
          <a:bodyPr wrap="square" lIns="147561" tIns="73780" rIns="147561" bIns="73780">
            <a:spAutoFit/>
          </a:bodyPr>
          <a:lstStyle/>
          <a:p>
            <a:r>
              <a:rPr lang="en-US" sz="4800" b="1" dirty="0">
                <a:solidFill>
                  <a:srgbClr val="0000FF"/>
                </a:solidFill>
                <a:latin typeface="Cambria" panose="02040503050406030204" pitchFamily="18" charset="0"/>
                <a:ea typeface="Cambria" panose="02040503050406030204" pitchFamily="18" charset="0"/>
              </a:rPr>
              <a:t>What is complex network?</a:t>
            </a:r>
          </a:p>
        </p:txBody>
      </p:sp>
      <p:sp>
        <p:nvSpPr>
          <p:cNvPr id="5" name="Date Placeholder 4"/>
          <p:cNvSpPr>
            <a:spLocks noGrp="1"/>
          </p:cNvSpPr>
          <p:nvPr>
            <p:ph type="dt" sz="half" idx="10"/>
          </p:nvPr>
        </p:nvSpPr>
        <p:spPr/>
        <p:txBody>
          <a:bodyPr/>
          <a:lstStyle/>
          <a:p>
            <a:fld id="{CFD19D4B-2E7B-4A98-A49E-D2ACB946927F}" type="datetime1">
              <a:rPr lang="en-US" smtClean="0"/>
              <a:pPr/>
              <a:t>8/6/2025</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20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ox(in)">
                                      <p:cBhvr>
                                        <p:cTn id="10" dur="2000"/>
                                        <p:tgtEl>
                                          <p:spTgt spid="3">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ox(in)">
                                      <p:cBhvr>
                                        <p:cTn id="1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BBF17F6B-9354-68F6-70AC-52027BBF9599}"/>
              </a:ext>
            </a:extLst>
          </p:cNvPr>
          <p:cNvPicPr>
            <a:picLocks noChangeAspect="1"/>
          </p:cNvPicPr>
          <p:nvPr/>
        </p:nvPicPr>
        <p:blipFill rotWithShape="1">
          <a:blip r:embed="rId2">
            <a:alphaModFix amt="60000"/>
          </a:blip>
          <a:srcRect r="-1" b="3428"/>
          <a:stretch/>
        </p:blipFill>
        <p:spPr>
          <a:xfrm>
            <a:off x="914218" y="78769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0" name="Picture 9" descr="2_5.jpg"/>
          <p:cNvPicPr>
            <a:picLocks noChangeAspect="1"/>
          </p:cNvPicPr>
          <p:nvPr/>
        </p:nvPicPr>
        <p:blipFill>
          <a:blip r:embed="rId3"/>
          <a:stretch>
            <a:fillRect/>
          </a:stretch>
        </p:blipFill>
        <p:spPr>
          <a:xfrm>
            <a:off x="0" y="1710134"/>
            <a:ext cx="14758988" cy="8301930"/>
          </a:xfrm>
          <a:prstGeom prst="rect">
            <a:avLst/>
          </a:prstGeom>
          <a:noFill/>
          <a:ln w="12700">
            <a:noFill/>
            <a:miter lim="800000"/>
            <a:headEnd/>
            <a:tailEnd/>
          </a:ln>
        </p:spPr>
      </p:pic>
      <p:pic>
        <p:nvPicPr>
          <p:cNvPr id="12" name="Picture 11" descr="2_4.png"/>
          <p:cNvPicPr>
            <a:picLocks noChangeAspect="1"/>
          </p:cNvPicPr>
          <p:nvPr/>
        </p:nvPicPr>
        <p:blipFill>
          <a:blip r:embed="rId4"/>
          <a:stretch>
            <a:fillRect/>
          </a:stretch>
        </p:blipFill>
        <p:spPr>
          <a:xfrm>
            <a:off x="7994452" y="6481810"/>
            <a:ext cx="5534620" cy="2774998"/>
          </a:xfrm>
          <a:prstGeom prst="rect">
            <a:avLst/>
          </a:prstGeom>
        </p:spPr>
      </p:pic>
      <p:grpSp>
        <p:nvGrpSpPr>
          <p:cNvPr id="4" name="Group 33"/>
          <p:cNvGrpSpPr/>
          <p:nvPr/>
        </p:nvGrpSpPr>
        <p:grpSpPr>
          <a:xfrm>
            <a:off x="-122991" y="1833127"/>
            <a:ext cx="6764536" cy="3648244"/>
            <a:chOff x="-76200" y="647700"/>
            <a:chExt cx="4191000" cy="2260287"/>
          </a:xfrm>
        </p:grpSpPr>
        <p:pic>
          <p:nvPicPr>
            <p:cNvPr id="13" name="Picture 12" descr="2-1.png"/>
            <p:cNvPicPr>
              <a:picLocks noChangeAspect="1"/>
            </p:cNvPicPr>
            <p:nvPr/>
          </p:nvPicPr>
          <p:blipFill>
            <a:blip r:embed="rId5"/>
            <a:stretch>
              <a:fillRect/>
            </a:stretch>
          </p:blipFill>
          <p:spPr>
            <a:xfrm>
              <a:off x="381000" y="647700"/>
              <a:ext cx="3460750" cy="2260287"/>
            </a:xfrm>
            <a:prstGeom prst="rect">
              <a:avLst/>
            </a:prstGeom>
          </p:spPr>
        </p:pic>
        <p:sp>
          <p:nvSpPr>
            <p:cNvPr id="6" name="Rectangle 2"/>
            <p:cNvSpPr>
              <a:spLocks/>
            </p:cNvSpPr>
            <p:nvPr/>
          </p:nvSpPr>
          <p:spPr bwMode="auto">
            <a:xfrm>
              <a:off x="-76200" y="1485900"/>
              <a:ext cx="822281"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800000"/>
                  </a:solidFill>
                  <a:latin typeface="Helvetica"/>
                  <a:ea typeface="Trebuchet MS" pitchFamily="-112" charset="0"/>
                  <a:cs typeface="Helvetica"/>
                  <a:sym typeface="Trebuchet MS" pitchFamily="-112" charset="0"/>
                </a:rPr>
                <a:t>Peter</a:t>
              </a:r>
              <a:endParaRPr lang="en-US" sz="3551" b="1" dirty="0">
                <a:solidFill>
                  <a:srgbClr val="800000"/>
                </a:solidFill>
                <a:latin typeface="Helvetica"/>
                <a:ea typeface="Trebuchet MS" pitchFamily="-112" charset="0"/>
                <a:cs typeface="Helvetica"/>
                <a:sym typeface="Trebuchet MS" pitchFamily="-112" charset="0"/>
              </a:endParaRPr>
            </a:p>
          </p:txBody>
        </p:sp>
        <p:sp>
          <p:nvSpPr>
            <p:cNvPr id="7" name="Rectangle 2"/>
            <p:cNvSpPr>
              <a:spLocks/>
            </p:cNvSpPr>
            <p:nvPr/>
          </p:nvSpPr>
          <p:spPr bwMode="auto">
            <a:xfrm>
              <a:off x="1920919" y="1409700"/>
              <a:ext cx="822281"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800000"/>
                  </a:solidFill>
                  <a:latin typeface="Helvetica"/>
                  <a:ea typeface="Trebuchet MS" pitchFamily="-112" charset="0"/>
                  <a:cs typeface="Helvetica"/>
                  <a:sym typeface="Trebuchet MS" pitchFamily="-112" charset="0"/>
                </a:rPr>
                <a:t>Mary</a:t>
              </a:r>
              <a:endParaRPr lang="en-US" sz="3551" b="1" dirty="0">
                <a:solidFill>
                  <a:srgbClr val="800000"/>
                </a:solidFill>
                <a:latin typeface="Helvetica"/>
                <a:ea typeface="Trebuchet MS" pitchFamily="-112" charset="0"/>
                <a:cs typeface="Helvetica"/>
                <a:sym typeface="Trebuchet MS" pitchFamily="-112" charset="0"/>
              </a:endParaRPr>
            </a:p>
          </p:txBody>
        </p:sp>
        <p:sp>
          <p:nvSpPr>
            <p:cNvPr id="8" name="Rectangle 2"/>
            <p:cNvSpPr>
              <a:spLocks/>
            </p:cNvSpPr>
            <p:nvPr/>
          </p:nvSpPr>
          <p:spPr bwMode="auto">
            <a:xfrm>
              <a:off x="609600" y="2628900"/>
              <a:ext cx="822281"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800000"/>
                  </a:solidFill>
                  <a:latin typeface="Helvetica"/>
                  <a:ea typeface="Trebuchet MS" pitchFamily="-112" charset="0"/>
                  <a:cs typeface="Helvetica"/>
                  <a:sym typeface="Trebuchet MS" pitchFamily="-112" charset="0"/>
                </a:rPr>
                <a:t>Albert</a:t>
              </a:r>
              <a:endParaRPr lang="en-US" sz="3551" b="1" dirty="0">
                <a:solidFill>
                  <a:srgbClr val="800000"/>
                </a:solidFill>
                <a:latin typeface="Helvetica"/>
                <a:ea typeface="Trebuchet MS" pitchFamily="-112" charset="0"/>
                <a:cs typeface="Helvetica"/>
                <a:sym typeface="Trebuchet MS" pitchFamily="-112" charset="0"/>
              </a:endParaRPr>
            </a:p>
          </p:txBody>
        </p:sp>
        <p:sp>
          <p:nvSpPr>
            <p:cNvPr id="9" name="Rectangle 2"/>
            <p:cNvSpPr>
              <a:spLocks/>
            </p:cNvSpPr>
            <p:nvPr/>
          </p:nvSpPr>
          <p:spPr bwMode="auto">
            <a:xfrm>
              <a:off x="3292519" y="1849279"/>
              <a:ext cx="822281"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800000"/>
                  </a:solidFill>
                  <a:latin typeface="Helvetica"/>
                  <a:ea typeface="Trebuchet MS" pitchFamily="-112" charset="0"/>
                  <a:cs typeface="Helvetica"/>
                  <a:sym typeface="Trebuchet MS" pitchFamily="-112" charset="0"/>
                </a:rPr>
                <a:t>Albert</a:t>
              </a:r>
              <a:endParaRPr lang="en-US" sz="3551" b="1" dirty="0">
                <a:solidFill>
                  <a:srgbClr val="800000"/>
                </a:solidFill>
                <a:latin typeface="Helvetica"/>
                <a:ea typeface="Trebuchet MS" pitchFamily="-112" charset="0"/>
                <a:cs typeface="Helvetica"/>
                <a:sym typeface="Trebuchet MS" pitchFamily="-112" charset="0"/>
              </a:endParaRPr>
            </a:p>
          </p:txBody>
        </p:sp>
        <p:sp>
          <p:nvSpPr>
            <p:cNvPr id="15" name="Rectangle 2"/>
            <p:cNvSpPr>
              <a:spLocks/>
            </p:cNvSpPr>
            <p:nvPr/>
          </p:nvSpPr>
          <p:spPr bwMode="auto">
            <a:xfrm>
              <a:off x="2667000" y="1301234"/>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co-worker</a:t>
              </a:r>
            </a:p>
          </p:txBody>
        </p:sp>
        <p:sp>
          <p:nvSpPr>
            <p:cNvPr id="16" name="Rectangle 2"/>
            <p:cNvSpPr>
              <a:spLocks/>
            </p:cNvSpPr>
            <p:nvPr/>
          </p:nvSpPr>
          <p:spPr bwMode="auto">
            <a:xfrm>
              <a:off x="1692319" y="1987034"/>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friend</a:t>
              </a:r>
            </a:p>
          </p:txBody>
        </p:sp>
        <p:sp>
          <p:nvSpPr>
            <p:cNvPr id="17" name="Rectangle 2"/>
            <p:cNvSpPr>
              <a:spLocks/>
            </p:cNvSpPr>
            <p:nvPr/>
          </p:nvSpPr>
          <p:spPr bwMode="auto">
            <a:xfrm>
              <a:off x="244519" y="2003167"/>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brothers</a:t>
              </a:r>
            </a:p>
          </p:txBody>
        </p:sp>
        <p:sp>
          <p:nvSpPr>
            <p:cNvPr id="18" name="Rectangle 2"/>
            <p:cNvSpPr>
              <a:spLocks/>
            </p:cNvSpPr>
            <p:nvPr/>
          </p:nvSpPr>
          <p:spPr bwMode="auto">
            <a:xfrm>
              <a:off x="930319" y="1148834"/>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friend</a:t>
              </a:r>
            </a:p>
          </p:txBody>
        </p:sp>
      </p:grpSp>
      <p:grpSp>
        <p:nvGrpSpPr>
          <p:cNvPr id="5" name="Group 34"/>
          <p:cNvGrpSpPr/>
          <p:nvPr/>
        </p:nvGrpSpPr>
        <p:grpSpPr>
          <a:xfrm>
            <a:off x="0" y="6014840"/>
            <a:ext cx="6026587" cy="2857312"/>
            <a:chOff x="0" y="3238500"/>
            <a:chExt cx="3733800" cy="1770261"/>
          </a:xfrm>
        </p:grpSpPr>
        <p:pic>
          <p:nvPicPr>
            <p:cNvPr id="14" name="Picture 13" descr="2-2.png"/>
            <p:cNvPicPr>
              <a:picLocks noChangeAspect="1"/>
            </p:cNvPicPr>
            <p:nvPr/>
          </p:nvPicPr>
          <p:blipFill>
            <a:blip r:embed="rId6"/>
            <a:stretch>
              <a:fillRect/>
            </a:stretch>
          </p:blipFill>
          <p:spPr>
            <a:xfrm>
              <a:off x="218836" y="3238500"/>
              <a:ext cx="3514964" cy="1752600"/>
            </a:xfrm>
            <a:prstGeom prst="rect">
              <a:avLst/>
            </a:prstGeom>
          </p:spPr>
        </p:pic>
        <p:sp>
          <p:nvSpPr>
            <p:cNvPr id="19" name="Rectangle 2"/>
            <p:cNvSpPr>
              <a:spLocks/>
            </p:cNvSpPr>
            <p:nvPr/>
          </p:nvSpPr>
          <p:spPr bwMode="auto">
            <a:xfrm>
              <a:off x="0" y="3543300"/>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008000"/>
                  </a:solidFill>
                  <a:latin typeface="Helvetica"/>
                  <a:ea typeface="Trebuchet MS" pitchFamily="-112" charset="0"/>
                  <a:cs typeface="Helvetica"/>
                  <a:sym typeface="Trebuchet MS" pitchFamily="-112" charset="0"/>
                </a:rPr>
                <a:t>Protein 1</a:t>
              </a:r>
              <a:endParaRPr lang="en-US" sz="3551" b="1" dirty="0">
                <a:solidFill>
                  <a:srgbClr val="008000"/>
                </a:solidFill>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1524000" y="3467100"/>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008000"/>
                  </a:solidFill>
                  <a:latin typeface="Helvetica"/>
                  <a:ea typeface="Trebuchet MS" pitchFamily="-112" charset="0"/>
                  <a:cs typeface="Helvetica"/>
                  <a:sym typeface="Trebuchet MS" pitchFamily="-112" charset="0"/>
                </a:rPr>
                <a:t>Protein 2</a:t>
              </a:r>
              <a:endParaRPr lang="en-US" sz="3551" b="1" dirty="0">
                <a:solidFill>
                  <a:srgbClr val="008000"/>
                </a:solidFill>
                <a:latin typeface="Helvetica"/>
                <a:ea typeface="Trebuchet MS" pitchFamily="-112" charset="0"/>
                <a:cs typeface="Helvetica"/>
                <a:sym typeface="Trebuchet MS" pitchFamily="-112" charset="0"/>
              </a:endParaRPr>
            </a:p>
          </p:txBody>
        </p:sp>
        <p:sp>
          <p:nvSpPr>
            <p:cNvPr id="22" name="Rectangle 2"/>
            <p:cNvSpPr>
              <a:spLocks/>
            </p:cNvSpPr>
            <p:nvPr/>
          </p:nvSpPr>
          <p:spPr bwMode="auto">
            <a:xfrm>
              <a:off x="2514600" y="3789521"/>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008000"/>
                  </a:solidFill>
                  <a:latin typeface="Helvetica"/>
                  <a:ea typeface="Trebuchet MS" pitchFamily="-112" charset="0"/>
                  <a:cs typeface="Helvetica"/>
                  <a:sym typeface="Trebuchet MS" pitchFamily="-112" charset="0"/>
                </a:rPr>
                <a:t>Protein 5</a:t>
              </a:r>
              <a:endParaRPr lang="en-US" sz="3551" b="1" dirty="0">
                <a:solidFill>
                  <a:srgbClr val="008000"/>
                </a:solidFill>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218836" y="4762500"/>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008000"/>
                  </a:solidFill>
                  <a:latin typeface="Helvetica"/>
                  <a:ea typeface="Trebuchet MS" pitchFamily="-112" charset="0"/>
                  <a:cs typeface="Helvetica"/>
                  <a:sym typeface="Trebuchet MS" pitchFamily="-112" charset="0"/>
                </a:rPr>
                <a:t>Protein 9</a:t>
              </a:r>
              <a:endParaRPr lang="en-US" sz="3551" b="1" dirty="0">
                <a:solidFill>
                  <a:srgbClr val="008000"/>
                </a:solidFill>
                <a:latin typeface="Helvetica"/>
                <a:ea typeface="Trebuchet MS" pitchFamily="-112" charset="0"/>
                <a:cs typeface="Helvetica"/>
                <a:sym typeface="Trebuchet MS" pitchFamily="-112" charset="0"/>
              </a:endParaRPr>
            </a:p>
          </p:txBody>
        </p:sp>
      </p:grpSp>
      <p:grpSp>
        <p:nvGrpSpPr>
          <p:cNvPr id="20" name="Group 32"/>
          <p:cNvGrpSpPr/>
          <p:nvPr/>
        </p:nvGrpSpPr>
        <p:grpSpPr>
          <a:xfrm>
            <a:off x="6887527" y="1681348"/>
            <a:ext cx="7010521" cy="3964581"/>
            <a:chOff x="4267199" y="553665"/>
            <a:chExt cx="4343401" cy="2456275"/>
          </a:xfrm>
        </p:grpSpPr>
        <p:pic>
          <p:nvPicPr>
            <p:cNvPr id="11" name="Picture 10" descr="2_3.png"/>
            <p:cNvPicPr>
              <a:picLocks noChangeAspect="1"/>
            </p:cNvPicPr>
            <p:nvPr/>
          </p:nvPicPr>
          <p:blipFill>
            <a:blip r:embed="rId7"/>
            <a:stretch>
              <a:fillRect/>
            </a:stretch>
          </p:blipFill>
          <p:spPr>
            <a:xfrm>
              <a:off x="4762499" y="553665"/>
              <a:ext cx="3848101" cy="2456235"/>
            </a:xfrm>
            <a:prstGeom prst="rect">
              <a:avLst/>
            </a:prstGeom>
          </p:spPr>
        </p:pic>
        <p:sp>
          <p:nvSpPr>
            <p:cNvPr id="24" name="Rectangle 2"/>
            <p:cNvSpPr>
              <a:spLocks/>
            </p:cNvSpPr>
            <p:nvPr/>
          </p:nvSpPr>
          <p:spPr bwMode="auto">
            <a:xfrm>
              <a:off x="5486400" y="1148834"/>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Movie 1</a:t>
              </a:r>
            </a:p>
          </p:txBody>
        </p:sp>
        <p:sp>
          <p:nvSpPr>
            <p:cNvPr id="26" name="Rectangle 2"/>
            <p:cNvSpPr>
              <a:spLocks/>
            </p:cNvSpPr>
            <p:nvPr/>
          </p:nvSpPr>
          <p:spPr bwMode="auto">
            <a:xfrm>
              <a:off x="6324600" y="1866900"/>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Movie 3</a:t>
              </a:r>
            </a:p>
          </p:txBody>
        </p:sp>
        <p:sp>
          <p:nvSpPr>
            <p:cNvPr id="27" name="Rectangle 2"/>
            <p:cNvSpPr>
              <a:spLocks/>
            </p:cNvSpPr>
            <p:nvPr/>
          </p:nvSpPr>
          <p:spPr bwMode="auto">
            <a:xfrm>
              <a:off x="4740319" y="2019300"/>
              <a:ext cx="822281"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i="1" dirty="0">
                  <a:solidFill>
                    <a:srgbClr val="000000"/>
                  </a:solidFill>
                  <a:latin typeface="Helvetica"/>
                  <a:ea typeface="Trebuchet MS" pitchFamily="-112" charset="0"/>
                  <a:cs typeface="Helvetica"/>
                  <a:sym typeface="Trebuchet MS" pitchFamily="-112" charset="0"/>
                </a:rPr>
                <a:t>Movie 2</a:t>
              </a:r>
            </a:p>
          </p:txBody>
        </p:sp>
        <p:sp>
          <p:nvSpPr>
            <p:cNvPr id="29" name="Rectangle 2"/>
            <p:cNvSpPr>
              <a:spLocks/>
            </p:cNvSpPr>
            <p:nvPr/>
          </p:nvSpPr>
          <p:spPr bwMode="auto">
            <a:xfrm>
              <a:off x="5029200" y="2763679"/>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17375E"/>
                  </a:solidFill>
                  <a:latin typeface="Helvetica"/>
                  <a:ea typeface="Trebuchet MS" pitchFamily="-112" charset="0"/>
                  <a:cs typeface="Helvetica"/>
                  <a:sym typeface="Trebuchet MS" pitchFamily="-112" charset="0"/>
                </a:rPr>
                <a:t>Actor 3</a:t>
              </a:r>
              <a:endParaRPr lang="en-US" sz="3551" b="1" dirty="0">
                <a:solidFill>
                  <a:srgbClr val="17375E"/>
                </a:solidFill>
                <a:latin typeface="Helvetica"/>
                <a:ea typeface="Trebuchet MS" pitchFamily="-112" charset="0"/>
                <a:cs typeface="Helvetica"/>
                <a:sym typeface="Trebuchet MS" pitchFamily="-112" charset="0"/>
              </a:endParaRPr>
            </a:p>
          </p:txBody>
        </p:sp>
        <p:sp>
          <p:nvSpPr>
            <p:cNvPr id="30" name="Rectangle 2"/>
            <p:cNvSpPr>
              <a:spLocks/>
            </p:cNvSpPr>
            <p:nvPr/>
          </p:nvSpPr>
          <p:spPr bwMode="auto">
            <a:xfrm>
              <a:off x="4267199" y="1485900"/>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rgbClr val="17375E"/>
                  </a:solidFill>
                  <a:latin typeface="Helvetica"/>
                  <a:ea typeface="Trebuchet MS" pitchFamily="-112" charset="0"/>
                  <a:cs typeface="Helvetica"/>
                  <a:sym typeface="Trebuchet MS" pitchFamily="-112" charset="0"/>
                </a:rPr>
                <a:t>Actor 1</a:t>
              </a:r>
            </a:p>
          </p:txBody>
        </p:sp>
        <p:sp>
          <p:nvSpPr>
            <p:cNvPr id="31" name="Rectangle 2"/>
            <p:cNvSpPr>
              <a:spLocks/>
            </p:cNvSpPr>
            <p:nvPr/>
          </p:nvSpPr>
          <p:spPr bwMode="auto">
            <a:xfrm>
              <a:off x="6477000" y="1409700"/>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chemeClr val="tx2">
                      <a:lumMod val="75000"/>
                    </a:schemeClr>
                  </a:solidFill>
                  <a:latin typeface="Helvetica"/>
                  <a:ea typeface="Trebuchet MS" pitchFamily="-112" charset="0"/>
                  <a:cs typeface="Helvetica"/>
                  <a:sym typeface="Trebuchet MS" pitchFamily="-112" charset="0"/>
                </a:rPr>
                <a:t>Actor 2</a:t>
              </a:r>
            </a:p>
          </p:txBody>
        </p:sp>
        <p:sp>
          <p:nvSpPr>
            <p:cNvPr id="32" name="Rectangle 2"/>
            <p:cNvSpPr>
              <a:spLocks/>
            </p:cNvSpPr>
            <p:nvPr/>
          </p:nvSpPr>
          <p:spPr bwMode="auto">
            <a:xfrm>
              <a:off x="7467600" y="1849279"/>
              <a:ext cx="990600" cy="246261"/>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2583" b="1" dirty="0">
                  <a:solidFill>
                    <a:schemeClr val="tx2">
                      <a:lumMod val="75000"/>
                    </a:schemeClr>
                  </a:solidFill>
                  <a:latin typeface="Helvetica"/>
                  <a:ea typeface="Trebuchet MS" pitchFamily="-112" charset="0"/>
                  <a:cs typeface="Helvetica"/>
                  <a:sym typeface="Trebuchet MS" pitchFamily="-112" charset="0"/>
                </a:rPr>
                <a:t>Actor 4</a:t>
              </a:r>
            </a:p>
          </p:txBody>
        </p:sp>
      </p:grpSp>
      <p:sp>
        <p:nvSpPr>
          <p:cNvPr id="37" name="Rectangle 2"/>
          <p:cNvSpPr>
            <a:spLocks/>
          </p:cNvSpPr>
          <p:nvPr/>
        </p:nvSpPr>
        <p:spPr bwMode="auto">
          <a:xfrm>
            <a:off x="7379494" y="8228688"/>
            <a:ext cx="950387" cy="1092863"/>
          </a:xfrm>
          <a:prstGeom prst="rect">
            <a:avLst/>
          </a:prstGeom>
          <a:noFill/>
          <a:ln w="12700">
            <a:noFill/>
            <a:miter lim="800000"/>
            <a:headEnd/>
            <a:tailEnd/>
          </a:ln>
        </p:spPr>
        <p:txBody>
          <a:bodyPr wrap="none" lIns="0" tIns="0" rIns="51243" bIns="0">
            <a:prstTxWarp prst="textNoShape">
              <a:avLst/>
            </a:prstTxWarp>
            <a:spAutoFit/>
          </a:bodyPr>
          <a:lstStyle/>
          <a:p>
            <a:pPr marL="50445">
              <a:buClr>
                <a:srgbClr val="CC0000"/>
              </a:buClr>
              <a:buSzPct val="100000"/>
            </a:pPr>
            <a:r>
              <a:rPr lang="en-US" sz="3551" dirty="0">
                <a:solidFill>
                  <a:srgbClr val="000000"/>
                </a:solidFill>
                <a:latin typeface="Helvetica"/>
                <a:ea typeface="Trebuchet MS" pitchFamily="-112" charset="0"/>
                <a:cs typeface="Helvetica"/>
                <a:sym typeface="Trebuchet MS" pitchFamily="-112" charset="0"/>
              </a:rPr>
              <a:t>N=4</a:t>
            </a:r>
          </a:p>
          <a:p>
            <a:pPr marL="50445">
              <a:buClr>
                <a:srgbClr val="CC0000"/>
              </a:buClr>
              <a:buSzPct val="100000"/>
            </a:pPr>
            <a:r>
              <a:rPr lang="en-US" sz="3551" dirty="0">
                <a:solidFill>
                  <a:srgbClr val="000000"/>
                </a:solidFill>
                <a:latin typeface="Helvetica"/>
                <a:ea typeface="Trebuchet MS" pitchFamily="-112" charset="0"/>
                <a:cs typeface="Helvetica"/>
                <a:sym typeface="Trebuchet MS" pitchFamily="-112" charset="0"/>
              </a:rPr>
              <a:t>L=4</a:t>
            </a:r>
          </a:p>
        </p:txBody>
      </p:sp>
      <p:sp>
        <p:nvSpPr>
          <p:cNvPr id="33" name="TextBox 3"/>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err="1">
                <a:solidFill>
                  <a:srgbClr val="BFBFBF"/>
                </a:solidFill>
                <a:latin typeface="Helvetica" pitchFamily="36" charset="0"/>
                <a:ea typeface="Helvetica" pitchFamily="36" charset="0"/>
                <a:cs typeface="Helvetica" pitchFamily="36" charset="0"/>
              </a:rPr>
              <a:t>Barabasi_paper</a:t>
            </a:r>
            <a:endParaRPr lang="en-US" sz="968" i="1" dirty="0">
              <a:solidFill>
                <a:srgbClr val="BFBFBF"/>
              </a:solidFill>
              <a:latin typeface="Helvetica" pitchFamily="36" charset="0"/>
              <a:ea typeface="Helvetica" pitchFamily="36" charset="0"/>
              <a:cs typeface="Helvetica" pitchFamily="36" charset="0"/>
            </a:endParaRPr>
          </a:p>
        </p:txBody>
      </p:sp>
      <p:sp>
        <p:nvSpPr>
          <p:cNvPr id="25" name="Text Box 7">
            <a:extLst>
              <a:ext uri="{FF2B5EF4-FFF2-40B4-BE49-F238E27FC236}">
                <a16:creationId xmlns:a16="http://schemas.microsoft.com/office/drawing/2014/main" id="{945034A2-4B1A-45C1-81F8-C12BFADE52F6}"/>
              </a:ext>
            </a:extLst>
          </p:cNvPr>
          <p:cNvSpPr txBox="1">
            <a:spLocks noChangeArrowheads="1"/>
          </p:cNvSpPr>
          <p:nvPr/>
        </p:nvSpPr>
        <p:spPr bwMode="auto">
          <a:xfrm>
            <a:off x="106686" y="636266"/>
            <a:ext cx="14529310" cy="887665"/>
          </a:xfrm>
          <a:prstGeom prst="rect">
            <a:avLst/>
          </a:prstGeom>
          <a:solidFill>
            <a:schemeClr val="bg1"/>
          </a:solidFill>
          <a:ln w="9525">
            <a:noFill/>
            <a:miter lim="800000"/>
            <a:headEnd/>
            <a:tailEnd/>
          </a:ln>
          <a:effectLst/>
        </p:spPr>
        <p:txBody>
          <a:bodyPr wrap="square" lIns="147561" tIns="73780" rIns="147561" bIns="73780">
            <a:spAutoFit/>
          </a:bodyPr>
          <a:lstStyle/>
          <a:p>
            <a:r>
              <a:rPr lang="en-US" sz="4800" b="1" dirty="0">
                <a:solidFill>
                  <a:srgbClr val="0000FF"/>
                </a:solidFill>
                <a:latin typeface="Cambria" panose="02040503050406030204" pitchFamily="18" charset="0"/>
                <a:ea typeface="Cambria" panose="02040503050406030204" pitchFamily="18" charset="0"/>
              </a:rPr>
              <a:t>A common Language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3E451B9E-1AE5-7CD3-9045-B418ED609596}"/>
              </a:ext>
            </a:extLst>
          </p:cNvPr>
          <p:cNvPicPr>
            <a:picLocks noChangeAspect="1"/>
          </p:cNvPicPr>
          <p:nvPr/>
        </p:nvPicPr>
        <p:blipFill rotWithShape="1">
          <a:blip r:embed="rId2">
            <a:alphaModFix amt="60000"/>
          </a:blip>
          <a:srcRect r="-1" b="3428"/>
          <a:stretch/>
        </p:blipFill>
        <p:spPr>
          <a:xfrm>
            <a:off x="914218" y="78769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extBox 5"/>
          <p:cNvSpPr txBox="1"/>
          <p:nvPr/>
        </p:nvSpPr>
        <p:spPr>
          <a:xfrm>
            <a:off x="1258814" y="1956115"/>
            <a:ext cx="13393488" cy="5458033"/>
          </a:xfrm>
          <a:prstGeom prst="rect">
            <a:avLst/>
          </a:prstGeom>
          <a:noFill/>
        </p:spPr>
        <p:txBody>
          <a:bodyPr wrap="square" rtlCol="0">
            <a:spAutoFit/>
          </a:bodyPr>
          <a:lstStyle/>
          <a:p>
            <a:r>
              <a:rPr lang="en-US" sz="3874" dirty="0">
                <a:solidFill>
                  <a:schemeClr val="bg1"/>
                </a:solidFill>
                <a:latin typeface="Cambria" panose="02040503050406030204" pitchFamily="18" charset="0"/>
                <a:ea typeface="Cambria" panose="02040503050406030204" pitchFamily="18" charset="0"/>
                <a:cs typeface="Helvetica"/>
              </a:rPr>
              <a:t>The choice of the proper network representation determines our ability to use network theory successfully.</a:t>
            </a:r>
          </a:p>
          <a:p>
            <a:r>
              <a:rPr lang="en-US" sz="3874" dirty="0">
                <a:solidFill>
                  <a:schemeClr val="bg1"/>
                </a:solidFill>
                <a:latin typeface="Cambria" panose="02040503050406030204" pitchFamily="18" charset="0"/>
                <a:ea typeface="Cambria" panose="02040503050406030204" pitchFamily="18" charset="0"/>
                <a:cs typeface="Helvetica"/>
              </a:rPr>
              <a:t> 	</a:t>
            </a:r>
          </a:p>
          <a:p>
            <a:r>
              <a:rPr lang="en-US" sz="3874" dirty="0">
                <a:solidFill>
                  <a:schemeClr val="bg1"/>
                </a:solidFill>
                <a:latin typeface="Cambria" panose="02040503050406030204" pitchFamily="18" charset="0"/>
                <a:ea typeface="Cambria" panose="02040503050406030204" pitchFamily="18" charset="0"/>
                <a:cs typeface="Helvetica"/>
              </a:rPr>
              <a:t>In some cases there is a unique, unambiguous representation. </a:t>
            </a:r>
          </a:p>
          <a:p>
            <a:r>
              <a:rPr lang="en-US" sz="3874" dirty="0">
                <a:solidFill>
                  <a:schemeClr val="bg1"/>
                </a:solidFill>
                <a:latin typeface="Cambria" panose="02040503050406030204" pitchFamily="18" charset="0"/>
                <a:ea typeface="Cambria" panose="02040503050406030204" pitchFamily="18" charset="0"/>
                <a:cs typeface="Helvetica"/>
              </a:rPr>
              <a:t>In other cases, the representation is by no means unique.</a:t>
            </a:r>
          </a:p>
          <a:p>
            <a:r>
              <a:rPr lang="en-US" sz="3874" dirty="0">
                <a:solidFill>
                  <a:schemeClr val="bg1"/>
                </a:solidFill>
                <a:latin typeface="Cambria" panose="02040503050406030204" pitchFamily="18" charset="0"/>
                <a:ea typeface="Cambria" panose="02040503050406030204" pitchFamily="18" charset="0"/>
                <a:cs typeface="Helvetica"/>
              </a:rPr>
              <a:t> </a:t>
            </a:r>
          </a:p>
          <a:p>
            <a:r>
              <a:rPr lang="en-US" sz="3874" dirty="0">
                <a:solidFill>
                  <a:schemeClr val="bg1"/>
                </a:solidFill>
                <a:latin typeface="Cambria" panose="02040503050406030204" pitchFamily="18" charset="0"/>
                <a:ea typeface="Cambria" panose="02040503050406030204" pitchFamily="18" charset="0"/>
                <a:cs typeface="Helvetica"/>
              </a:rPr>
              <a:t>For example,, the way we assign the links between a group of individuals will determine the nature of the question we can study.</a:t>
            </a:r>
          </a:p>
        </p:txBody>
      </p:sp>
      <p:sp>
        <p:nvSpPr>
          <p:cNvPr id="4" name="Subtitle 2"/>
          <p:cNvSpPr txBox="1">
            <a:spLocks/>
          </p:cNvSpPr>
          <p:nvPr/>
        </p:nvSpPr>
        <p:spPr>
          <a:xfrm>
            <a:off x="231468" y="449472"/>
            <a:ext cx="14758988" cy="676454"/>
          </a:xfrm>
          <a:prstGeom prst="rect">
            <a:avLst/>
          </a:prstGeom>
          <a:solidFill>
            <a:schemeClr val="bg1"/>
          </a:solidFill>
        </p:spPr>
        <p:txBody>
          <a:bodyPr vert="horz" lIns="147590" tIns="73795" rIns="147590" bIns="73795" rtlCol="0">
            <a:normAutofit fontScale="92500" lnSpcReduction="10000"/>
          </a:bodyPr>
          <a:lstStyle/>
          <a:p>
            <a:pPr lvl="0">
              <a:spcBef>
                <a:spcPct val="20000"/>
              </a:spcBef>
            </a:pPr>
            <a:r>
              <a:rPr lang="en-US" sz="4000" b="1" dirty="0">
                <a:solidFill>
                  <a:srgbClr val="0000FF"/>
                </a:solidFill>
                <a:latin typeface="Helvetica" pitchFamily="36" charset="0"/>
                <a:ea typeface="Helvetica" pitchFamily="36" charset="0"/>
                <a:cs typeface="Helvetica" pitchFamily="36" charset="0"/>
              </a:rPr>
              <a:t>CHOOSING A PROPER REPRESENTATION</a:t>
            </a:r>
          </a:p>
        </p:txBody>
      </p:sp>
      <p:sp>
        <p:nvSpPr>
          <p:cNvPr id="5" name="TextBox 3"/>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BAA6C78-3344-C894-AA0D-021F19CC71F1}"/>
              </a:ext>
            </a:extLst>
          </p:cNvPr>
          <p:cNvPicPr>
            <a:picLocks noChangeAspect="1"/>
          </p:cNvPicPr>
          <p:nvPr/>
        </p:nvPicPr>
        <p:blipFill rotWithShape="1">
          <a:blip r:embed="rId2">
            <a:alphaModFix amt="60000"/>
          </a:blip>
          <a:srcRect r="-1" b="3428"/>
          <a:stretch/>
        </p:blipFill>
        <p:spPr>
          <a:xfrm>
            <a:off x="914218" y="78769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descr="08_theyrule.png"/>
          <p:cNvPicPr>
            <a:picLocks noChangeAspect="1"/>
          </p:cNvPicPr>
          <p:nvPr/>
        </p:nvPicPr>
        <p:blipFill>
          <a:blip r:embed="rId3"/>
          <a:stretch>
            <a:fillRect/>
          </a:stretch>
        </p:blipFill>
        <p:spPr>
          <a:xfrm>
            <a:off x="0" y="787699"/>
            <a:ext cx="14758988" cy="9224369"/>
          </a:xfrm>
          <a:prstGeom prst="rect">
            <a:avLst/>
          </a:prstGeom>
        </p:spPr>
      </p:pic>
      <p:sp>
        <p:nvSpPr>
          <p:cNvPr id="6" name="TextBox 5"/>
          <p:cNvSpPr txBox="1"/>
          <p:nvPr/>
        </p:nvSpPr>
        <p:spPr>
          <a:xfrm>
            <a:off x="7379495" y="5276890"/>
            <a:ext cx="6826030" cy="2477088"/>
          </a:xfrm>
          <a:prstGeom prst="rect">
            <a:avLst/>
          </a:prstGeom>
          <a:solidFill>
            <a:schemeClr val="bg1">
              <a:alpha val="70000"/>
            </a:schemeClr>
          </a:solidFill>
        </p:spPr>
        <p:txBody>
          <a:bodyPr wrap="square" rtlCol="0">
            <a:spAutoFit/>
          </a:bodyPr>
          <a:lstStyle/>
          <a:p>
            <a:r>
              <a:rPr lang="en-US" sz="3874" b="1" dirty="0">
                <a:latin typeface="Helvetica"/>
                <a:cs typeface="Helvetica"/>
              </a:rPr>
              <a:t>If you connect individuals that work with each other, you will explore </a:t>
            </a:r>
          </a:p>
          <a:p>
            <a:r>
              <a:rPr lang="en-US" sz="3874" b="1" dirty="0">
                <a:latin typeface="Helvetica"/>
                <a:cs typeface="Helvetica"/>
              </a:rPr>
              <a:t>the </a:t>
            </a:r>
            <a:r>
              <a:rPr lang="en-US" sz="3874" b="1" i="1" dirty="0">
                <a:solidFill>
                  <a:srgbClr val="800000"/>
                </a:solidFill>
                <a:latin typeface="Helvetica"/>
                <a:cs typeface="Helvetica"/>
              </a:rPr>
              <a:t>professional network.</a:t>
            </a:r>
            <a:endParaRPr lang="en-US" sz="3874" b="1" dirty="0">
              <a:solidFill>
                <a:srgbClr val="800000"/>
              </a:solidFill>
              <a:latin typeface="Helvetica"/>
              <a:cs typeface="Helvetica"/>
            </a:endParaRPr>
          </a:p>
        </p:txBody>
      </p:sp>
      <p:sp>
        <p:nvSpPr>
          <p:cNvPr id="4" name="Subtitle 2"/>
          <p:cNvSpPr txBox="1">
            <a:spLocks/>
          </p:cNvSpPr>
          <p:nvPr/>
        </p:nvSpPr>
        <p:spPr>
          <a:xfrm>
            <a:off x="231468" y="545238"/>
            <a:ext cx="14758988" cy="676454"/>
          </a:xfrm>
          <a:prstGeom prst="rect">
            <a:avLst/>
          </a:prstGeom>
          <a:solidFill>
            <a:schemeClr val="bg1"/>
          </a:solidFill>
        </p:spPr>
        <p:txBody>
          <a:bodyPr vert="horz" lIns="147590" tIns="73795" rIns="147590" bIns="73795" rtlCol="0">
            <a:normAutofit/>
          </a:bodyPr>
          <a:lstStyle/>
          <a:p>
            <a:pPr lvl="0">
              <a:spcBef>
                <a:spcPct val="20000"/>
              </a:spcBef>
            </a:pPr>
            <a:r>
              <a:rPr lang="en-US" sz="3228" b="1" dirty="0">
                <a:solidFill>
                  <a:srgbClr val="0000FF"/>
                </a:solidFill>
                <a:latin typeface="Helvetica" pitchFamily="36" charset="0"/>
                <a:ea typeface="Helvetica" pitchFamily="36" charset="0"/>
                <a:cs typeface="Helvetica" pitchFamily="36" charset="0"/>
              </a:rPr>
              <a:t>CHOOSING A PROPER REPRESENTATION</a:t>
            </a:r>
          </a:p>
        </p:txBody>
      </p:sp>
      <p:sp>
        <p:nvSpPr>
          <p:cNvPr id="8" name="TextBox 3"/>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CEFF12B-BE4E-CAAD-290E-3F7FE8946007}"/>
              </a:ext>
            </a:extLst>
          </p:cNvPr>
          <p:cNvPicPr>
            <a:picLocks noChangeAspect="1"/>
          </p:cNvPicPr>
          <p:nvPr/>
        </p:nvPicPr>
        <p:blipFill rotWithShape="1">
          <a:blip r:embed="rId2">
            <a:alphaModFix amt="60000"/>
          </a:blip>
          <a:srcRect r="-1" b="3428"/>
          <a:stretch/>
        </p:blipFill>
        <p:spPr>
          <a:xfrm>
            <a:off x="914218" y="78769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descr="07_sexnet.jpg"/>
          <p:cNvPicPr>
            <a:picLocks noChangeAspect="1"/>
          </p:cNvPicPr>
          <p:nvPr/>
        </p:nvPicPr>
        <p:blipFill>
          <a:blip r:embed="rId3"/>
          <a:stretch>
            <a:fillRect/>
          </a:stretch>
        </p:blipFill>
        <p:spPr>
          <a:xfrm>
            <a:off x="-1" y="787699"/>
            <a:ext cx="14758989" cy="9224367"/>
          </a:xfrm>
          <a:prstGeom prst="rect">
            <a:avLst/>
          </a:prstGeom>
        </p:spPr>
      </p:pic>
      <p:sp>
        <p:nvSpPr>
          <p:cNvPr id="6" name="TextBox 5"/>
          <p:cNvSpPr txBox="1"/>
          <p:nvPr/>
        </p:nvSpPr>
        <p:spPr>
          <a:xfrm>
            <a:off x="7379494" y="4661932"/>
            <a:ext cx="7128791" cy="2477088"/>
          </a:xfrm>
          <a:prstGeom prst="rect">
            <a:avLst/>
          </a:prstGeom>
          <a:solidFill>
            <a:schemeClr val="bg1">
              <a:alpha val="70000"/>
            </a:schemeClr>
          </a:solidFill>
        </p:spPr>
        <p:txBody>
          <a:bodyPr wrap="square" rtlCol="0">
            <a:spAutoFit/>
          </a:bodyPr>
          <a:lstStyle/>
          <a:p>
            <a:r>
              <a:rPr lang="en-US" sz="3874" b="1" dirty="0">
                <a:latin typeface="Cambria" panose="02040503050406030204" pitchFamily="18" charset="0"/>
                <a:ea typeface="Cambria" panose="02040503050406030204" pitchFamily="18" charset="0"/>
                <a:cs typeface="Helvetica"/>
              </a:rPr>
              <a:t>If you connect those that have a romantic and sexual relationship, you will be exploring the </a:t>
            </a:r>
            <a:r>
              <a:rPr lang="en-US" sz="3874" b="1" i="1" dirty="0">
                <a:solidFill>
                  <a:srgbClr val="800000"/>
                </a:solidFill>
                <a:latin typeface="Cambria" panose="02040503050406030204" pitchFamily="18" charset="0"/>
                <a:ea typeface="Cambria" panose="02040503050406030204" pitchFamily="18" charset="0"/>
                <a:cs typeface="Helvetica"/>
              </a:rPr>
              <a:t>sexual networks</a:t>
            </a:r>
            <a:r>
              <a:rPr lang="en-US" sz="3874" b="1" i="1" dirty="0">
                <a:latin typeface="Cambria" panose="02040503050406030204" pitchFamily="18" charset="0"/>
                <a:ea typeface="Cambria" panose="02040503050406030204" pitchFamily="18" charset="0"/>
                <a:cs typeface="Helvetica"/>
              </a:rPr>
              <a:t>.</a:t>
            </a:r>
          </a:p>
        </p:txBody>
      </p:sp>
      <p:sp>
        <p:nvSpPr>
          <p:cNvPr id="4" name="Subtitle 2"/>
          <p:cNvSpPr txBox="1">
            <a:spLocks/>
          </p:cNvSpPr>
          <p:nvPr/>
        </p:nvSpPr>
        <p:spPr>
          <a:xfrm>
            <a:off x="0" y="1033680"/>
            <a:ext cx="14758988" cy="676454"/>
          </a:xfrm>
          <a:prstGeom prst="rect">
            <a:avLst/>
          </a:prstGeom>
          <a:solidFill>
            <a:schemeClr val="bg1"/>
          </a:solidFill>
        </p:spPr>
        <p:txBody>
          <a:bodyPr vert="horz" lIns="147590" tIns="73795" rIns="147590" bIns="73795" rtlCol="0">
            <a:normAutofit/>
          </a:bodyPr>
          <a:lstStyle/>
          <a:p>
            <a:pPr lvl="0">
              <a:spcBef>
                <a:spcPct val="20000"/>
              </a:spcBef>
            </a:pPr>
            <a:r>
              <a:rPr lang="en-US" sz="3228" b="1" dirty="0">
                <a:solidFill>
                  <a:srgbClr val="0000FF"/>
                </a:solidFill>
                <a:latin typeface="Cambria" panose="02040503050406030204" pitchFamily="18" charset="0"/>
                <a:ea typeface="Cambria" panose="02040503050406030204" pitchFamily="18" charset="0"/>
                <a:cs typeface="Helvetica" pitchFamily="36" charset="0"/>
              </a:rPr>
              <a:t>CHOOSING A PROPER REPRESENTATION</a:t>
            </a:r>
          </a:p>
        </p:txBody>
      </p:sp>
      <p:sp>
        <p:nvSpPr>
          <p:cNvPr id="8" name="TextBox 3"/>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work Technology Background">
            <a:extLst>
              <a:ext uri="{FF2B5EF4-FFF2-40B4-BE49-F238E27FC236}">
                <a16:creationId xmlns:a16="http://schemas.microsoft.com/office/drawing/2014/main" id="{D445956C-1C88-59D7-7FD0-1359575FCC1F}"/>
              </a:ext>
            </a:extLst>
          </p:cNvPr>
          <p:cNvPicPr>
            <a:picLocks noChangeAspect="1"/>
          </p:cNvPicPr>
          <p:nvPr/>
        </p:nvPicPr>
        <p:blipFill rotWithShape="1">
          <a:blip r:embed="rId2">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737951" y="2448087"/>
            <a:ext cx="13283089" cy="4695178"/>
          </a:xfrm>
          <a:solidFill>
            <a:schemeClr val="bg1"/>
          </a:solidFill>
        </p:spPr>
        <p:txBody>
          <a:bodyPr>
            <a:normAutofit/>
          </a:bodyPr>
          <a:lstStyle/>
          <a:p>
            <a:r>
              <a:rPr lang="en-US" sz="3690" dirty="0">
                <a:latin typeface="Cambria" panose="02040503050406030204" pitchFamily="18" charset="0"/>
                <a:ea typeface="Cambria" panose="02040503050406030204" pitchFamily="18" charset="0"/>
              </a:rPr>
              <a:t>Two vertices v and w are </a:t>
            </a:r>
            <a:r>
              <a:rPr lang="en-US" sz="3690" i="1" dirty="0">
                <a:solidFill>
                  <a:srgbClr val="FF0000"/>
                </a:solidFill>
                <a:latin typeface="Cambria" panose="02040503050406030204" pitchFamily="18" charset="0"/>
                <a:ea typeface="Cambria" panose="02040503050406030204" pitchFamily="18" charset="0"/>
              </a:rPr>
              <a:t>adjacent</a:t>
            </a:r>
            <a:r>
              <a:rPr lang="en-US" sz="3690" dirty="0">
                <a:latin typeface="Cambria" panose="02040503050406030204" pitchFamily="18" charset="0"/>
                <a:ea typeface="Cambria" panose="02040503050406030204" pitchFamily="18" charset="0"/>
              </a:rPr>
              <a:t> if there is an edge joining them and the vertices are said to be </a:t>
            </a:r>
            <a:r>
              <a:rPr lang="en-US" sz="3690" i="1" dirty="0">
                <a:solidFill>
                  <a:srgbClr val="FF0000"/>
                </a:solidFill>
                <a:latin typeface="Cambria" panose="02040503050406030204" pitchFamily="18" charset="0"/>
                <a:ea typeface="Cambria" panose="02040503050406030204" pitchFamily="18" charset="0"/>
              </a:rPr>
              <a:t>incident</a:t>
            </a:r>
            <a:r>
              <a:rPr lang="en-US" sz="3690" dirty="0">
                <a:latin typeface="Cambria" panose="02040503050406030204" pitchFamily="18" charset="0"/>
                <a:ea typeface="Cambria" panose="02040503050406030204" pitchFamily="18" charset="0"/>
              </a:rPr>
              <a:t> to such an edge,</a:t>
            </a:r>
          </a:p>
          <a:p>
            <a:r>
              <a:rPr lang="en-US" sz="3690" dirty="0">
                <a:latin typeface="Cambria" panose="02040503050406030204" pitchFamily="18" charset="0"/>
                <a:ea typeface="Cambria" panose="02040503050406030204" pitchFamily="18" charset="0"/>
              </a:rPr>
              <a:t>The</a:t>
            </a:r>
            <a:r>
              <a:rPr lang="en-US" sz="3690" i="1" dirty="0">
                <a:solidFill>
                  <a:srgbClr val="FF0000"/>
                </a:solidFill>
                <a:latin typeface="Cambria" panose="02040503050406030204" pitchFamily="18" charset="0"/>
                <a:ea typeface="Cambria" panose="02040503050406030204" pitchFamily="18" charset="0"/>
              </a:rPr>
              <a:t> degree </a:t>
            </a:r>
            <a:r>
              <a:rPr lang="en-US" sz="3690" dirty="0">
                <a:latin typeface="Cambria" panose="02040503050406030204" pitchFamily="18" charset="0"/>
                <a:ea typeface="Cambria" panose="02040503050406030204" pitchFamily="18" charset="0"/>
              </a:rPr>
              <a:t>of a vertex  v of G is the number of edges incident to v.</a:t>
            </a:r>
          </a:p>
          <a:p>
            <a:endParaRPr lang="en-US" sz="4100" dirty="0">
              <a:latin typeface="Cambria" panose="02040503050406030204" pitchFamily="18" charset="0"/>
              <a:ea typeface="Cambria" panose="02040503050406030204" pitchFamily="18" charset="0"/>
            </a:endParaRPr>
          </a:p>
        </p:txBody>
      </p:sp>
      <p:pic>
        <p:nvPicPr>
          <p:cNvPr id="4" name="Picture 3" descr="C:\Users\sou\Downloads\6n-graf.svg.pn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9035678" y="4237630"/>
            <a:ext cx="4402478" cy="2905635"/>
          </a:xfrm>
          <a:prstGeom prst="rect">
            <a:avLst/>
          </a:prstGeom>
          <a:noFill/>
        </p:spPr>
      </p:pic>
      <p:sp>
        <p:nvSpPr>
          <p:cNvPr id="5" name="TextBox 4"/>
          <p:cNvSpPr txBox="1"/>
          <p:nvPr/>
        </p:nvSpPr>
        <p:spPr>
          <a:xfrm>
            <a:off x="912804" y="6024524"/>
            <a:ext cx="6179064" cy="830997"/>
          </a:xfrm>
          <a:prstGeom prst="rect">
            <a:avLst/>
          </a:prstGeom>
          <a:solidFill>
            <a:schemeClr val="bg1"/>
          </a:solidFill>
        </p:spPr>
        <p:txBody>
          <a:bodyPr wrap="none" rtlCol="0">
            <a:spAutoFit/>
          </a:bodyPr>
          <a:lstStyle/>
          <a:p>
            <a:r>
              <a:rPr lang="en-US" sz="4800" dirty="0">
                <a:latin typeface="Cambria" panose="02040503050406030204" pitchFamily="18" charset="0"/>
                <a:ea typeface="Cambria" panose="02040503050406030204" pitchFamily="18" charset="0"/>
              </a:rPr>
              <a:t>6 vertices and 7 nodes </a:t>
            </a:r>
          </a:p>
        </p:txBody>
      </p:sp>
      <p:sp>
        <p:nvSpPr>
          <p:cNvPr id="8" name="Title 10"/>
          <p:cNvSpPr>
            <a:spLocks noGrp="1"/>
          </p:cNvSpPr>
          <p:nvPr>
            <p:ph type="title"/>
          </p:nvPr>
        </p:nvSpPr>
        <p:spPr>
          <a:xfrm>
            <a:off x="737951" y="791369"/>
            <a:ext cx="13283089" cy="1223242"/>
          </a:xfrm>
          <a:solidFill>
            <a:schemeClr val="bg1"/>
          </a:solidFill>
        </p:spPr>
        <p:txBody>
          <a:bodyPr>
            <a:normAutofit/>
          </a:bodyPr>
          <a:lstStyle/>
          <a:p>
            <a:r>
              <a:rPr lang="en-US" sz="4800" b="1" dirty="0">
                <a:solidFill>
                  <a:srgbClr val="0000FF"/>
                </a:solidFill>
                <a:latin typeface="Cambria" panose="02040503050406030204" pitchFamily="18" charset="0"/>
                <a:ea typeface="Cambria" panose="02040503050406030204" pitchFamily="18" charset="0"/>
              </a:rPr>
              <a:t>Simple Graph</a:t>
            </a:r>
            <a:endParaRPr lang="en-US" sz="4800" dirty="0">
              <a:solidFill>
                <a:srgbClr val="0000FF"/>
              </a:solidFill>
              <a:latin typeface="Cambria" panose="02040503050406030204" pitchFamily="18" charset="0"/>
              <a:ea typeface="Cambria" panose="02040503050406030204" pitchFamily="18" charset="0"/>
            </a:endParaRPr>
          </a:p>
        </p:txBody>
      </p:sp>
      <p:sp>
        <p:nvSpPr>
          <p:cNvPr id="6" name="Date Placeholder 5"/>
          <p:cNvSpPr>
            <a:spLocks noGrp="1"/>
          </p:cNvSpPr>
          <p:nvPr>
            <p:ph type="dt" sz="half" idx="10"/>
          </p:nvPr>
        </p:nvSpPr>
        <p:spPr/>
        <p:txBody>
          <a:bodyPr/>
          <a:lstStyle/>
          <a:p>
            <a:fld id="{53158F5D-2943-4C5D-8FF1-CF0C00FB4843}" type="datetime1">
              <a:rPr lang="en-US" smtClean="0"/>
              <a:pPr/>
              <a:t>8/6/2025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1028667" y="719362"/>
            <a:ext cx="12934382" cy="864096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Subtitle 2"/>
          <p:cNvSpPr>
            <a:spLocks noGrp="1"/>
          </p:cNvSpPr>
          <p:nvPr>
            <p:ph type="subTitle" idx="1"/>
          </p:nvPr>
        </p:nvSpPr>
        <p:spPr>
          <a:xfrm>
            <a:off x="1802102" y="3356133"/>
            <a:ext cx="5534659" cy="5188743"/>
          </a:xfrm>
        </p:spPr>
        <p:style>
          <a:lnRef idx="2">
            <a:schemeClr val="accent2"/>
          </a:lnRef>
          <a:fillRef idx="1">
            <a:schemeClr val="lt1"/>
          </a:fillRef>
          <a:effectRef idx="0">
            <a:schemeClr val="accent2"/>
          </a:effectRef>
          <a:fontRef idx="minor">
            <a:schemeClr val="dk1"/>
          </a:fontRef>
        </p:style>
        <p:txBody>
          <a:bodyPr>
            <a:noAutofit/>
          </a:bodyPr>
          <a:lstStyle/>
          <a:p>
            <a:pPr algn="l"/>
            <a:r>
              <a:rPr lang="en-IN" sz="3228" b="1" dirty="0">
                <a:solidFill>
                  <a:schemeClr val="tx1"/>
                </a:solidFill>
              </a:rPr>
              <a:t>  </a:t>
            </a:r>
            <a:r>
              <a:rPr lang="en-IN" sz="3228" dirty="0">
                <a:solidFill>
                  <a:schemeClr val="tx1"/>
                </a:solidFill>
              </a:rPr>
              <a:t>    </a:t>
            </a:r>
            <a:r>
              <a:rPr lang="en-IN" sz="2583" b="1" i="1" dirty="0">
                <a:solidFill>
                  <a:schemeClr val="tx1"/>
                </a:solidFill>
              </a:rPr>
              <a:t>0     1     0     0     0     0     0     0     0</a:t>
            </a:r>
          </a:p>
          <a:p>
            <a:r>
              <a:rPr lang="en-IN" sz="2583" b="1" i="1" dirty="0">
                <a:solidFill>
                  <a:schemeClr val="tx1"/>
                </a:solidFill>
              </a:rPr>
              <a:t>     1     0     1     0     0     1     0     0     0</a:t>
            </a:r>
          </a:p>
          <a:p>
            <a:r>
              <a:rPr lang="en-IN" sz="2583" b="1" i="1" dirty="0">
                <a:solidFill>
                  <a:schemeClr val="tx1"/>
                </a:solidFill>
              </a:rPr>
              <a:t>     0     1     0     1     0     0     1     0     0</a:t>
            </a:r>
          </a:p>
          <a:p>
            <a:r>
              <a:rPr lang="en-IN" sz="2583" b="1" i="1" dirty="0">
                <a:solidFill>
                  <a:schemeClr val="tx1"/>
                </a:solidFill>
              </a:rPr>
              <a:t>     0     0     1     0     1     0     0     0     0</a:t>
            </a:r>
          </a:p>
          <a:p>
            <a:r>
              <a:rPr lang="en-IN" sz="2583" b="1" i="1" dirty="0">
                <a:solidFill>
                  <a:schemeClr val="tx1"/>
                </a:solidFill>
              </a:rPr>
              <a:t>     0     0     0     1     0     0     0     0     1</a:t>
            </a:r>
          </a:p>
          <a:p>
            <a:r>
              <a:rPr lang="en-IN" sz="2583" b="1" i="1" dirty="0">
                <a:solidFill>
                  <a:schemeClr val="tx1"/>
                </a:solidFill>
              </a:rPr>
              <a:t>     0     1     0     0     0     0     1     0     0</a:t>
            </a:r>
          </a:p>
          <a:p>
            <a:r>
              <a:rPr lang="en-IN" sz="2583" b="1" i="1" dirty="0">
                <a:solidFill>
                  <a:schemeClr val="tx1"/>
                </a:solidFill>
              </a:rPr>
              <a:t>     0     0     1     0     0     1     0     1     0</a:t>
            </a:r>
          </a:p>
          <a:p>
            <a:r>
              <a:rPr lang="en-IN" sz="2583" b="1" i="1" dirty="0">
                <a:solidFill>
                  <a:schemeClr val="tx1"/>
                </a:solidFill>
              </a:rPr>
              <a:t>     0     0     0     0     0     0     1     0     1</a:t>
            </a:r>
          </a:p>
          <a:p>
            <a:r>
              <a:rPr lang="en-IN" sz="2583" b="1" i="1" dirty="0">
                <a:solidFill>
                  <a:schemeClr val="tx1"/>
                </a:solidFill>
              </a:rPr>
              <a:t>     0     0     0     0     1     0     0     1     0</a:t>
            </a:r>
          </a:p>
          <a:p>
            <a:endParaRPr lang="en-IN" sz="2583" b="1" i="1" dirty="0">
              <a:solidFill>
                <a:schemeClr val="tx1"/>
              </a:solidFill>
            </a:endParaRPr>
          </a:p>
        </p:txBody>
      </p:sp>
      <p:sp>
        <p:nvSpPr>
          <p:cNvPr id="17" name="Rectangle 16"/>
          <p:cNvSpPr/>
          <p:nvPr/>
        </p:nvSpPr>
        <p:spPr>
          <a:xfrm>
            <a:off x="2356690" y="2786497"/>
            <a:ext cx="4888016" cy="489814"/>
          </a:xfrm>
          <a:prstGeom prst="rect">
            <a:avLst/>
          </a:prstGeom>
          <a:solidFill>
            <a:schemeClr val="bg1"/>
          </a:solidFill>
        </p:spPr>
        <p:txBody>
          <a:bodyPr wrap="square">
            <a:spAutoFit/>
          </a:bodyPr>
          <a:lstStyle/>
          <a:p>
            <a:r>
              <a:rPr lang="en-IN" sz="2583" dirty="0"/>
              <a:t> </a:t>
            </a:r>
            <a:r>
              <a:rPr lang="en-IN" sz="2583" b="1" i="1" dirty="0">
                <a:solidFill>
                  <a:srgbClr val="FF0000"/>
                </a:solidFill>
              </a:rPr>
              <a:t>1     2     3     4     5     6     7     8     9</a:t>
            </a:r>
          </a:p>
        </p:txBody>
      </p:sp>
      <p:sp>
        <p:nvSpPr>
          <p:cNvPr id="23" name="Rectangle 22"/>
          <p:cNvSpPr/>
          <p:nvPr/>
        </p:nvSpPr>
        <p:spPr>
          <a:xfrm rot="5400000">
            <a:off x="-760853" y="5359681"/>
            <a:ext cx="4496910" cy="489814"/>
          </a:xfrm>
          <a:prstGeom prst="rect">
            <a:avLst/>
          </a:prstGeom>
          <a:solidFill>
            <a:schemeClr val="bg1"/>
          </a:solidFill>
        </p:spPr>
        <p:txBody>
          <a:bodyPr wrap="square">
            <a:spAutoFit/>
          </a:bodyPr>
          <a:lstStyle/>
          <a:p>
            <a:r>
              <a:rPr lang="en-IN" sz="2583" dirty="0"/>
              <a:t> </a:t>
            </a:r>
            <a:r>
              <a:rPr lang="en-IN" sz="2583" dirty="0">
                <a:solidFill>
                  <a:srgbClr val="FF0000"/>
                </a:solidFill>
              </a:rPr>
              <a:t>1 </a:t>
            </a:r>
            <a:r>
              <a:rPr lang="en-IN" sz="2583" b="1" i="1" dirty="0">
                <a:solidFill>
                  <a:srgbClr val="FF0000"/>
                </a:solidFill>
              </a:rPr>
              <a:t>   2    3    4    5    6    7    8     9</a:t>
            </a:r>
          </a:p>
        </p:txBody>
      </p:sp>
      <p:pic>
        <p:nvPicPr>
          <p:cNvPr id="3075" name="Picture 3" descr="C:\Users\Dr S K Dana\Desktop\mat_simple.jpg"/>
          <p:cNvPicPr>
            <a:picLocks noChangeAspect="1" noChangeArrowheads="1"/>
          </p:cNvPicPr>
          <p:nvPr/>
        </p:nvPicPr>
        <p:blipFill>
          <a:blip r:embed="rId3" cstate="print"/>
          <a:srcRect/>
          <a:stretch>
            <a:fillRect/>
          </a:stretch>
        </p:blipFill>
        <p:spPr bwMode="auto">
          <a:xfrm>
            <a:off x="7868887" y="1710109"/>
            <a:ext cx="6552405" cy="7002140"/>
          </a:xfrm>
          <a:prstGeom prst="rect">
            <a:avLst/>
          </a:prstGeom>
          <a:noFill/>
        </p:spPr>
      </p:pic>
      <p:sp>
        <p:nvSpPr>
          <p:cNvPr id="9" name="Date Placeholder 8"/>
          <p:cNvSpPr>
            <a:spLocks noGrp="1"/>
          </p:cNvSpPr>
          <p:nvPr>
            <p:ph type="dt" sz="half" idx="10"/>
          </p:nvPr>
        </p:nvSpPr>
        <p:spPr/>
        <p:txBody>
          <a:bodyPr/>
          <a:lstStyle/>
          <a:p>
            <a:fld id="{A3F56E85-CF1D-4236-A7B8-B44042D18ABE}" type="datetime1">
              <a:rPr lang="en-US" smtClean="0"/>
              <a:pPr/>
              <a:t>8/6/2025</a:t>
            </a:fld>
            <a:endParaRPr lang="en-IN"/>
          </a:p>
        </p:txBody>
      </p:sp>
      <p:sp>
        <p:nvSpPr>
          <p:cNvPr id="2" name="Title 10">
            <a:extLst>
              <a:ext uri="{FF2B5EF4-FFF2-40B4-BE49-F238E27FC236}">
                <a16:creationId xmlns:a16="http://schemas.microsoft.com/office/drawing/2014/main" id="{DF806519-E65B-89A3-8224-B41E170FD3FF}"/>
              </a:ext>
            </a:extLst>
          </p:cNvPr>
          <p:cNvSpPr txBox="1">
            <a:spLocks/>
          </p:cNvSpPr>
          <p:nvPr/>
        </p:nvSpPr>
        <p:spPr>
          <a:xfrm>
            <a:off x="3384944" y="407085"/>
            <a:ext cx="7848872" cy="1208418"/>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Adjacency matrix</a:t>
            </a:r>
            <a:endParaRPr lang="en-US" sz="4400" dirty="0">
              <a:solidFill>
                <a:srgbClr val="0000FF"/>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BE14048C-0875-C6FA-7EB7-67027B3CC8FC}"/>
              </a:ext>
            </a:extLst>
          </p:cNvPr>
          <p:cNvPicPr>
            <a:picLocks noChangeAspect="1"/>
          </p:cNvPicPr>
          <p:nvPr/>
        </p:nvPicPr>
        <p:blipFill>
          <a:blip r:embed="rId4"/>
          <a:stretch>
            <a:fillRect/>
          </a:stretch>
        </p:blipFill>
        <p:spPr>
          <a:xfrm>
            <a:off x="4012620" y="8273299"/>
            <a:ext cx="7221196" cy="1067111"/>
          </a:xfrm>
          <a:prstGeom prst="rect">
            <a:avLst/>
          </a:prstGeom>
        </p:spPr>
      </p:pic>
    </p:spTree>
    <p:extLst>
      <p:ext uri="{BB962C8B-B14F-4D97-AF65-F5344CB8AC3E}">
        <p14:creationId xmlns:p14="http://schemas.microsoft.com/office/powerpoint/2010/main" val="3911238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C9F4D3A7-0764-C980-E44C-074F8B19A91D}"/>
              </a:ext>
            </a:extLst>
          </p:cNvPr>
          <p:cNvPicPr>
            <a:picLocks noChangeAspect="1"/>
          </p:cNvPicPr>
          <p:nvPr/>
        </p:nvPicPr>
        <p:blipFill rotWithShape="1">
          <a:blip r:embed="rId2">
            <a:alphaModFix amt="60000"/>
          </a:blip>
          <a:srcRect r="-1" b="3428"/>
          <a:stretch/>
        </p:blipFill>
        <p:spPr>
          <a:xfrm>
            <a:off x="1042791" y="620946"/>
            <a:ext cx="12973910" cy="8667367"/>
          </a:xfrm>
          <a:prstGeom prst="rect">
            <a:avLst/>
          </a:prstGeom>
          <a:solidFill>
            <a:schemeClr val="bg1"/>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a:xfrm>
            <a:off x="1184636" y="620946"/>
            <a:ext cx="12836403" cy="1466567"/>
          </a:xfrm>
          <a:solidFill>
            <a:schemeClr val="bg1"/>
          </a:solidFill>
        </p:spPr>
        <p:txBody>
          <a:bodyPr>
            <a:normAutofit/>
          </a:bodyPr>
          <a:lstStyle/>
          <a:p>
            <a:r>
              <a:rPr lang="en-US" sz="4800" b="1" dirty="0">
                <a:solidFill>
                  <a:srgbClr val="0000FF"/>
                </a:solidFill>
                <a:latin typeface="Cambria" panose="02040503050406030204" pitchFamily="18" charset="0"/>
                <a:ea typeface="Cambria" panose="02040503050406030204" pitchFamily="18" charset="0"/>
              </a:rPr>
              <a:t>Complex network</a:t>
            </a:r>
          </a:p>
        </p:txBody>
      </p:sp>
      <p:sp>
        <p:nvSpPr>
          <p:cNvPr id="3" name="Content Placeholder 2"/>
          <p:cNvSpPr>
            <a:spLocks noGrp="1"/>
          </p:cNvSpPr>
          <p:nvPr>
            <p:ph idx="1"/>
          </p:nvPr>
        </p:nvSpPr>
        <p:spPr>
          <a:xfrm>
            <a:off x="1184637" y="2197697"/>
            <a:ext cx="12690218" cy="7127344"/>
          </a:xfrm>
          <a:solidFill>
            <a:schemeClr val="bg1"/>
          </a:solidFill>
        </p:spPr>
        <p:txBody>
          <a:bodyPr>
            <a:normAutofit/>
          </a:bodyPr>
          <a:lstStyle/>
          <a:p>
            <a:r>
              <a:rPr lang="en-US" sz="4400" dirty="0">
                <a:latin typeface="Cambria" panose="02040503050406030204" pitchFamily="18" charset="0"/>
                <a:ea typeface="Cambria" panose="02040503050406030204" pitchFamily="18" charset="0"/>
              </a:rPr>
              <a:t>Directed</a:t>
            </a:r>
          </a:p>
          <a:p>
            <a:r>
              <a:rPr lang="en-US" sz="4400" dirty="0">
                <a:latin typeface="Cambria" panose="02040503050406030204" pitchFamily="18" charset="0"/>
                <a:ea typeface="Cambria" panose="02040503050406030204" pitchFamily="18" charset="0"/>
              </a:rPr>
              <a:t>Undirected</a:t>
            </a:r>
          </a:p>
          <a:p>
            <a:r>
              <a:rPr lang="en-US" sz="4400" dirty="0">
                <a:latin typeface="Cambria" panose="02040503050406030204" pitchFamily="18" charset="0"/>
                <a:ea typeface="Cambria" panose="02040503050406030204" pitchFamily="18" charset="0"/>
              </a:rPr>
              <a:t>Weighted</a:t>
            </a:r>
          </a:p>
          <a:p>
            <a:r>
              <a:rPr lang="en-US" sz="4400" dirty="0">
                <a:latin typeface="Cambria" panose="02040503050406030204" pitchFamily="18" charset="0"/>
                <a:ea typeface="Cambria" panose="02040503050406030204" pitchFamily="18" charset="0"/>
              </a:rPr>
              <a:t>Regular Network</a:t>
            </a:r>
          </a:p>
          <a:p>
            <a:pPr>
              <a:buNone/>
            </a:pPr>
            <a:r>
              <a:rPr lang="en-US" sz="4400" dirty="0">
                <a:latin typeface="Cambria" panose="02040503050406030204" pitchFamily="18" charset="0"/>
                <a:ea typeface="Cambria" panose="02040503050406030204" pitchFamily="18" charset="0"/>
              </a:rPr>
              <a:t> </a:t>
            </a:r>
          </a:p>
          <a:p>
            <a:endParaRPr lang="en-US" sz="4400" dirty="0">
              <a:latin typeface="Cambria" panose="02040503050406030204" pitchFamily="18" charset="0"/>
              <a:ea typeface="Cambria" panose="02040503050406030204" pitchFamily="18" charset="0"/>
            </a:endParaRPr>
          </a:p>
        </p:txBody>
      </p:sp>
      <p:sp>
        <p:nvSpPr>
          <p:cNvPr id="4" name="Date Placeholder 3"/>
          <p:cNvSpPr>
            <a:spLocks noGrp="1"/>
          </p:cNvSpPr>
          <p:nvPr>
            <p:ph type="dt" sz="half" idx="10"/>
          </p:nvPr>
        </p:nvSpPr>
        <p:spPr/>
        <p:txBody>
          <a:bodyPr/>
          <a:lstStyle/>
          <a:p>
            <a:fld id="{926669E4-C79C-46B0-B621-C101A5693E28}" type="datetime1">
              <a:rPr lang="en-US" smtClean="0"/>
              <a:pPr/>
              <a:t>8/6/2025</a:t>
            </a:fld>
            <a:endParaRPr lang="en-IN"/>
          </a:p>
        </p:txBody>
      </p:sp>
    </p:spTree>
    <p:extLst>
      <p:ext uri="{BB962C8B-B14F-4D97-AF65-F5344CB8AC3E}">
        <p14:creationId xmlns:p14="http://schemas.microsoft.com/office/powerpoint/2010/main" val="414539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0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8" dur="2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9" dur="2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0" dur="20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1" dur="2000"/>
                                        <p:tgtEl>
                                          <p:spTgt spid="3">
                                            <p:txEl>
                                              <p:pRg st="0" end="0"/>
                                            </p:txEl>
                                          </p:spTgt>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20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15" dur="2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16" dur="2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17" dur="20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18" dur="2000"/>
                                        <p:tgtEl>
                                          <p:spTgt spid="3">
                                            <p:txEl>
                                              <p:pRg st="1" end="1"/>
                                            </p:txEl>
                                          </p:spTgt>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2000" fill="hold"/>
                                        <p:tgtEl>
                                          <p:spTgt spid="3">
                                            <p:txEl>
                                              <p:pRg st="2" end="2"/>
                                            </p:txEl>
                                          </p:spTgt>
                                        </p:tgtEl>
                                        <p:attrNameLst>
                                          <p:attrName>ppt_w</p:attrName>
                                        </p:attrNameLst>
                                      </p:cBhvr>
                                      <p:tavLst>
                                        <p:tav tm="0">
                                          <p:val>
                                            <p:strVal val="#ppt_w*0.05"/>
                                          </p:val>
                                        </p:tav>
                                        <p:tav tm="100000">
                                          <p:val>
                                            <p:strVal val="#ppt_w"/>
                                          </p:val>
                                        </p:tav>
                                      </p:tavLst>
                                    </p:anim>
                                    <p:anim calcmode="lin" valueType="num">
                                      <p:cBhvr>
                                        <p:cTn id="22" dur="2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23" dur="20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24" dur="20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25" dur="2000"/>
                                        <p:tgtEl>
                                          <p:spTgt spid="3">
                                            <p:txEl>
                                              <p:pRg st="2" end="2"/>
                                            </p:txEl>
                                          </p:spTgt>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2000" fill="hold"/>
                                        <p:tgtEl>
                                          <p:spTgt spid="3">
                                            <p:txEl>
                                              <p:pRg st="3" end="3"/>
                                            </p:txEl>
                                          </p:spTgt>
                                        </p:tgtEl>
                                        <p:attrNameLst>
                                          <p:attrName>ppt_w</p:attrName>
                                        </p:attrNameLst>
                                      </p:cBhvr>
                                      <p:tavLst>
                                        <p:tav tm="0">
                                          <p:val>
                                            <p:strVal val="#ppt_w*0.05"/>
                                          </p:val>
                                        </p:tav>
                                        <p:tav tm="100000">
                                          <p:val>
                                            <p:strVal val="#ppt_w"/>
                                          </p:val>
                                        </p:tav>
                                      </p:tavLst>
                                    </p:anim>
                                    <p:anim calcmode="lin" valueType="num">
                                      <p:cBhvr>
                                        <p:cTn id="29" dur="2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30" dur="20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31" dur="2000" fill="hold"/>
                                        <p:tgtEl>
                                          <p:spTgt spid="3">
                                            <p:txEl>
                                              <p:pRg st="3" end="3"/>
                                            </p:txEl>
                                          </p:spTgt>
                                        </p:tgtEl>
                                        <p:attrNameLst>
                                          <p:attrName>ppt_y</p:attrName>
                                        </p:attrNameLst>
                                      </p:cBhvr>
                                      <p:tavLst>
                                        <p:tav tm="0">
                                          <p:val>
                                            <p:strVal val="#ppt_y"/>
                                          </p:val>
                                        </p:tav>
                                        <p:tav tm="100000">
                                          <p:val>
                                            <p:strVal val="#ppt_y"/>
                                          </p:val>
                                        </p:tav>
                                      </p:tavLst>
                                    </p:anim>
                                    <p:animEffect transition="in" filter="fade">
                                      <p:cBhvr>
                                        <p:cTn id="32" dur="2000"/>
                                        <p:tgtEl>
                                          <p:spTgt spid="3">
                                            <p:txEl>
                                              <p:pRg st="3" end="3"/>
                                            </p:txEl>
                                          </p:spTgt>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2000" fill="hold"/>
                                        <p:tgtEl>
                                          <p:spTgt spid="3">
                                            <p:txEl>
                                              <p:pRg st="4" end="4"/>
                                            </p:txEl>
                                          </p:spTgt>
                                        </p:tgtEl>
                                        <p:attrNameLst>
                                          <p:attrName>ppt_w</p:attrName>
                                        </p:attrNameLst>
                                      </p:cBhvr>
                                      <p:tavLst>
                                        <p:tav tm="0">
                                          <p:val>
                                            <p:strVal val="#ppt_w*0.05"/>
                                          </p:val>
                                        </p:tav>
                                        <p:tav tm="100000">
                                          <p:val>
                                            <p:strVal val="#ppt_w"/>
                                          </p:val>
                                        </p:tav>
                                      </p:tavLst>
                                    </p:anim>
                                    <p:anim calcmode="lin" valueType="num">
                                      <p:cBhvr>
                                        <p:cTn id="36" dur="2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37" dur="20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38" dur="2000" fill="hold"/>
                                        <p:tgtEl>
                                          <p:spTgt spid="3">
                                            <p:txEl>
                                              <p:pRg st="4" end="4"/>
                                            </p:txEl>
                                          </p:spTgt>
                                        </p:tgtEl>
                                        <p:attrNameLst>
                                          <p:attrName>ppt_y</p:attrName>
                                        </p:attrNameLst>
                                      </p:cBhvr>
                                      <p:tavLst>
                                        <p:tav tm="0">
                                          <p:val>
                                            <p:strVal val="#ppt_y"/>
                                          </p:val>
                                        </p:tav>
                                        <p:tav tm="100000">
                                          <p:val>
                                            <p:strVal val="#ppt_y"/>
                                          </p:val>
                                        </p:tav>
                                      </p:tavLst>
                                    </p:anim>
                                    <p:animEffect transition="in" filter="fade">
                                      <p:cBhvr>
                                        <p:cTn id="39"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C9F4D3A7-0764-C980-E44C-074F8B19A91D}"/>
              </a:ext>
            </a:extLst>
          </p:cNvPr>
          <p:cNvPicPr>
            <a:picLocks noChangeAspect="1"/>
          </p:cNvPicPr>
          <p:nvPr/>
        </p:nvPicPr>
        <p:blipFill rotWithShape="1">
          <a:blip r:embed="rId2">
            <a:alphaModFix amt="60000"/>
          </a:blip>
          <a:srcRect r="-1" b="3428"/>
          <a:stretch/>
        </p:blipFill>
        <p:spPr>
          <a:xfrm>
            <a:off x="1042791" y="620946"/>
            <a:ext cx="12973910" cy="8667367"/>
          </a:xfrm>
          <a:prstGeom prst="rect">
            <a:avLst/>
          </a:prstGeom>
          <a:solidFill>
            <a:schemeClr val="bg1"/>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a:xfrm>
            <a:off x="1184636" y="620946"/>
            <a:ext cx="12836403" cy="1466567"/>
          </a:xfrm>
          <a:solidFill>
            <a:schemeClr val="bg1"/>
          </a:solidFill>
        </p:spPr>
        <p:txBody>
          <a:bodyPr>
            <a:normAutofit/>
          </a:bodyPr>
          <a:lstStyle/>
          <a:p>
            <a:r>
              <a:rPr lang="en-US" sz="4800" b="1" dirty="0">
                <a:solidFill>
                  <a:srgbClr val="0000FF"/>
                </a:solidFill>
                <a:latin typeface="Cambria" panose="02040503050406030204" pitchFamily="18" charset="0"/>
                <a:ea typeface="Cambria" panose="02040503050406030204" pitchFamily="18" charset="0"/>
              </a:rPr>
              <a:t>Complex network</a:t>
            </a:r>
          </a:p>
        </p:txBody>
      </p:sp>
      <p:sp>
        <p:nvSpPr>
          <p:cNvPr id="3" name="Content Placeholder 2"/>
          <p:cNvSpPr>
            <a:spLocks noGrp="1"/>
          </p:cNvSpPr>
          <p:nvPr>
            <p:ph idx="1"/>
          </p:nvPr>
        </p:nvSpPr>
        <p:spPr>
          <a:xfrm>
            <a:off x="1184637" y="2197697"/>
            <a:ext cx="12690218" cy="7127344"/>
          </a:xfrm>
          <a:solidFill>
            <a:schemeClr val="bg1"/>
          </a:solidFill>
        </p:spPr>
        <p:txBody>
          <a:bodyPr>
            <a:normAutofit/>
          </a:bodyPr>
          <a:lstStyle/>
          <a:p>
            <a:r>
              <a:rPr lang="en-US" sz="4400" dirty="0">
                <a:latin typeface="Cambria" panose="02040503050406030204" pitchFamily="18" charset="0"/>
                <a:ea typeface="Cambria" panose="02040503050406030204" pitchFamily="18" charset="0"/>
              </a:rPr>
              <a:t>Directed</a:t>
            </a:r>
          </a:p>
          <a:p>
            <a:r>
              <a:rPr lang="en-US" sz="4400" dirty="0">
                <a:latin typeface="Cambria" panose="02040503050406030204" pitchFamily="18" charset="0"/>
                <a:ea typeface="Cambria" panose="02040503050406030204" pitchFamily="18" charset="0"/>
              </a:rPr>
              <a:t>Undirected</a:t>
            </a:r>
          </a:p>
          <a:p>
            <a:r>
              <a:rPr lang="en-US" sz="4400" dirty="0">
                <a:latin typeface="Cambria" panose="02040503050406030204" pitchFamily="18" charset="0"/>
                <a:ea typeface="Cambria" panose="02040503050406030204" pitchFamily="18" charset="0"/>
              </a:rPr>
              <a:t>Weighted</a:t>
            </a:r>
          </a:p>
          <a:p>
            <a:r>
              <a:rPr lang="en-US" sz="4400" dirty="0">
                <a:latin typeface="Cambria" panose="02040503050406030204" pitchFamily="18" charset="0"/>
                <a:ea typeface="Cambria" panose="02040503050406030204" pitchFamily="18" charset="0"/>
              </a:rPr>
              <a:t>Regular Network</a:t>
            </a:r>
          </a:p>
          <a:p>
            <a:r>
              <a:rPr lang="en-US" sz="4400" dirty="0">
                <a:solidFill>
                  <a:srgbClr val="FF0000"/>
                </a:solidFill>
                <a:latin typeface="Cambria" panose="02040503050406030204" pitchFamily="18" charset="0"/>
                <a:ea typeface="Cambria" panose="02040503050406030204" pitchFamily="18" charset="0"/>
              </a:rPr>
              <a:t>Random Network</a:t>
            </a:r>
          </a:p>
          <a:p>
            <a:r>
              <a:rPr lang="en-US" sz="4400" dirty="0">
                <a:solidFill>
                  <a:srgbClr val="FF0000"/>
                </a:solidFill>
                <a:latin typeface="Cambria" panose="02040503050406030204" pitchFamily="18" charset="0"/>
                <a:ea typeface="Cambria" panose="02040503050406030204" pitchFamily="18" charset="0"/>
              </a:rPr>
              <a:t>Small World Network</a:t>
            </a:r>
          </a:p>
          <a:p>
            <a:r>
              <a:rPr lang="en-US" sz="4400" dirty="0">
                <a:solidFill>
                  <a:srgbClr val="FF0000"/>
                </a:solidFill>
                <a:latin typeface="Cambria" panose="02040503050406030204" pitchFamily="18" charset="0"/>
                <a:ea typeface="Cambria" panose="02040503050406030204" pitchFamily="18" charset="0"/>
              </a:rPr>
              <a:t>Scale free network</a:t>
            </a:r>
          </a:p>
          <a:p>
            <a:pPr>
              <a:buNone/>
            </a:pPr>
            <a:r>
              <a:rPr lang="en-US" sz="4400" dirty="0">
                <a:latin typeface="Cambria" panose="02040503050406030204" pitchFamily="18" charset="0"/>
                <a:ea typeface="Cambria" panose="02040503050406030204" pitchFamily="18" charset="0"/>
              </a:rPr>
              <a:t> </a:t>
            </a:r>
          </a:p>
          <a:p>
            <a:endParaRPr lang="en-US" sz="4400" dirty="0">
              <a:latin typeface="Cambria" panose="02040503050406030204" pitchFamily="18" charset="0"/>
              <a:ea typeface="Cambria" panose="02040503050406030204" pitchFamily="18" charset="0"/>
            </a:endParaRPr>
          </a:p>
        </p:txBody>
      </p:sp>
      <p:sp>
        <p:nvSpPr>
          <p:cNvPr id="4" name="Date Placeholder 3"/>
          <p:cNvSpPr>
            <a:spLocks noGrp="1"/>
          </p:cNvSpPr>
          <p:nvPr>
            <p:ph type="dt" sz="half" idx="10"/>
          </p:nvPr>
        </p:nvSpPr>
        <p:spPr/>
        <p:txBody>
          <a:bodyPr/>
          <a:lstStyle/>
          <a:p>
            <a:fld id="{926669E4-C79C-46B0-B621-C101A5693E28}" type="datetime1">
              <a:rPr lang="en-US" smtClean="0"/>
              <a:pPr/>
              <a:t>8/6/2025</a:t>
            </a:fld>
            <a:endParaRPr lang="en-IN"/>
          </a:p>
        </p:txBody>
      </p:sp>
    </p:spTree>
    <p:extLst>
      <p:ext uri="{BB962C8B-B14F-4D97-AF65-F5344CB8AC3E}">
        <p14:creationId xmlns:p14="http://schemas.microsoft.com/office/powerpoint/2010/main" val="8187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E2B973DA-5A33-5289-3921-695B470BD878}"/>
              </a:ext>
            </a:extLst>
          </p:cNvPr>
          <p:cNvPicPr>
            <a:picLocks noChangeAspect="1"/>
          </p:cNvPicPr>
          <p:nvPr/>
        </p:nvPicPr>
        <p:blipFill rotWithShape="1">
          <a:blip r:embed="rId2">
            <a:alphaModFix amt="60000"/>
          </a:blip>
          <a:srcRect r="-1" b="3428"/>
          <a:stretch/>
        </p:blipFill>
        <p:spPr>
          <a:xfrm>
            <a:off x="1010902" y="759692"/>
            <a:ext cx="13189484" cy="881138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a:xfrm>
            <a:off x="737949" y="548059"/>
            <a:ext cx="13283090" cy="1361256"/>
          </a:xfrm>
          <a:solidFill>
            <a:schemeClr val="bg1"/>
          </a:solidFill>
        </p:spPr>
        <p:txBody>
          <a:bodyPr>
            <a:normAutofit/>
          </a:bodyPr>
          <a:lstStyle/>
          <a:p>
            <a:r>
              <a:rPr lang="en-US" sz="4800" b="1" dirty="0">
                <a:solidFill>
                  <a:srgbClr val="0000FF"/>
                </a:solidFill>
                <a:latin typeface="Cambria" panose="02040503050406030204" pitchFamily="18" charset="0"/>
                <a:ea typeface="Cambria" panose="02040503050406030204" pitchFamily="18" charset="0"/>
              </a:rPr>
              <a:t>Directed and undirected network</a:t>
            </a:r>
          </a:p>
        </p:txBody>
      </p:sp>
      <p:sp>
        <p:nvSpPr>
          <p:cNvPr id="3" name="Content Placeholder 2"/>
          <p:cNvSpPr>
            <a:spLocks noGrp="1"/>
          </p:cNvSpPr>
          <p:nvPr>
            <p:ph idx="1"/>
          </p:nvPr>
        </p:nvSpPr>
        <p:spPr>
          <a:xfrm>
            <a:off x="737949" y="2232453"/>
            <a:ext cx="13283089" cy="7305187"/>
          </a:xfrm>
          <a:solidFill>
            <a:schemeClr val="bg1"/>
          </a:solidFill>
        </p:spPr>
        <p:txBody>
          <a:bodyPr/>
          <a:lstStyle/>
          <a:p>
            <a:endParaRPr lang="en-US" sz="4400" dirty="0">
              <a:latin typeface="Cambria" panose="02040503050406030204" pitchFamily="18" charset="0"/>
              <a:ea typeface="Cambria" panose="02040503050406030204" pitchFamily="18" charset="0"/>
            </a:endParaRPr>
          </a:p>
          <a:p>
            <a:r>
              <a:rPr lang="en-US" sz="4400" dirty="0">
                <a:solidFill>
                  <a:srgbClr val="FF0000"/>
                </a:solidFill>
                <a:latin typeface="Cambria" panose="02040503050406030204" pitchFamily="18" charset="0"/>
                <a:ea typeface="Cambria" panose="02040503050406030204" pitchFamily="18" charset="0"/>
              </a:rPr>
              <a:t>Undirected: </a:t>
            </a:r>
            <a:r>
              <a:rPr lang="en-US" sz="4400" dirty="0">
                <a:latin typeface="Cambria" panose="02040503050406030204" pitchFamily="18" charset="0"/>
                <a:ea typeface="Cambria" panose="02040503050406030204" pitchFamily="18" charset="0"/>
              </a:rPr>
              <a:t>Edges have no orientation. The edge (a, b) is identical to the edge (b, a), i.e., they are not ordered pairs.</a:t>
            </a:r>
          </a:p>
          <a:p>
            <a:r>
              <a:rPr lang="en-US" sz="4400" dirty="0">
                <a:latin typeface="Cambria" panose="02040503050406030204" pitchFamily="18" charset="0"/>
                <a:ea typeface="Cambria" panose="02040503050406030204" pitchFamily="18" charset="0"/>
              </a:rPr>
              <a:t> </a:t>
            </a:r>
            <a:r>
              <a:rPr lang="en-US" sz="4400" dirty="0">
                <a:solidFill>
                  <a:srgbClr val="FF0000"/>
                </a:solidFill>
                <a:latin typeface="Cambria" panose="02040503050406030204" pitchFamily="18" charset="0"/>
                <a:ea typeface="Cambria" panose="02040503050406030204" pitchFamily="18" charset="0"/>
              </a:rPr>
              <a:t>Directed: </a:t>
            </a:r>
            <a:r>
              <a:rPr lang="en-US" sz="4400" dirty="0">
                <a:latin typeface="Cambria" panose="02040503050406030204" pitchFamily="18" charset="0"/>
                <a:ea typeface="Cambria" panose="02040503050406030204" pitchFamily="18" charset="0"/>
              </a:rPr>
              <a:t>Set of nodes connected by edges, where the edges have a direction associated with them.</a:t>
            </a:r>
          </a:p>
          <a:p>
            <a:endParaRPr lang="en-US" dirty="0"/>
          </a:p>
        </p:txBody>
      </p:sp>
      <p:pic>
        <p:nvPicPr>
          <p:cNvPr id="2051" name="Picture 3" descr="C:\Users\sou\Desktop\125px-Directed.svg.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Texturizer/>
                    </a14:imgEffect>
                  </a14:imgLayer>
                </a14:imgProps>
              </a:ext>
            </a:extLst>
          </a:blip>
          <a:srcRect/>
          <a:stretch>
            <a:fillRect/>
          </a:stretch>
        </p:blipFill>
        <p:spPr bwMode="auto">
          <a:xfrm>
            <a:off x="6443390" y="6984057"/>
            <a:ext cx="2324508" cy="2101356"/>
          </a:xfrm>
          <a:prstGeom prst="rect">
            <a:avLst/>
          </a:prstGeom>
          <a:noFill/>
        </p:spPr>
      </p:pic>
      <p:sp>
        <p:nvSpPr>
          <p:cNvPr id="5" name="Date Placeholder 4"/>
          <p:cNvSpPr>
            <a:spLocks noGrp="1"/>
          </p:cNvSpPr>
          <p:nvPr>
            <p:ph type="dt" sz="half" idx="10"/>
          </p:nvPr>
        </p:nvSpPr>
        <p:spPr/>
        <p:txBody>
          <a:bodyPr/>
          <a:lstStyle/>
          <a:p>
            <a:fld id="{B3FE718C-838B-441C-9003-6F3E703822F8}" type="datetime1">
              <a:rPr lang="en-US" smtClean="0"/>
              <a:pPr/>
              <a:t>8/6/2025</a:t>
            </a:fld>
            <a:endParaRPr lang="en-IN"/>
          </a:p>
        </p:txBody>
      </p:sp>
    </p:spTree>
    <p:extLst>
      <p:ext uri="{BB962C8B-B14F-4D97-AF65-F5344CB8AC3E}">
        <p14:creationId xmlns:p14="http://schemas.microsoft.com/office/powerpoint/2010/main" val="169401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850749" y="1367433"/>
            <a:ext cx="13312820" cy="74888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9" name="TextBox 8">
            <a:extLst>
              <a:ext uri="{FF2B5EF4-FFF2-40B4-BE49-F238E27FC236}">
                <a16:creationId xmlns:a16="http://schemas.microsoft.com/office/drawing/2014/main" id="{392C5059-EB68-AD60-8B1D-D540BD55A8FF}"/>
              </a:ext>
            </a:extLst>
          </p:cNvPr>
          <p:cNvSpPr txBox="1"/>
          <p:nvPr/>
        </p:nvSpPr>
        <p:spPr>
          <a:xfrm>
            <a:off x="5707678" y="4437773"/>
            <a:ext cx="6352336" cy="1394155"/>
          </a:xfrm>
          <a:prstGeom prst="rect">
            <a:avLst/>
          </a:prstGeom>
          <a:solidFill>
            <a:schemeClr val="bg1"/>
          </a:solidFill>
        </p:spPr>
        <p:txBody>
          <a:bodyPr vert="horz" lIns="110692" tIns="55346" rIns="110692" bIns="55346" rtlCol="0" anchor="ctr">
            <a:normAutofit fontScale="92500"/>
          </a:bodyPr>
          <a:lstStyle/>
          <a:p>
            <a:pPr fontAlgn="base">
              <a:lnSpc>
                <a:spcPct val="110000"/>
              </a:lnSpc>
              <a:spcAft>
                <a:spcPts val="726"/>
              </a:spcAft>
              <a:buClr>
                <a:schemeClr val="accent5"/>
              </a:buClr>
            </a:pPr>
            <a:r>
              <a:rPr lang="en-US" sz="4400" b="1" dirty="0">
                <a:solidFill>
                  <a:srgbClr val="FF0000"/>
                </a:solidFill>
                <a:latin typeface="Cambria" panose="02040503050406030204" pitchFamily="18" charset="0"/>
                <a:ea typeface="Cambria" panose="02040503050406030204" pitchFamily="18" charset="0"/>
              </a:rPr>
              <a:t>History of Graph Theory</a:t>
            </a:r>
          </a:p>
        </p:txBody>
      </p:sp>
    </p:spTree>
    <p:extLst>
      <p:ext uri="{BB962C8B-B14F-4D97-AF65-F5344CB8AC3E}">
        <p14:creationId xmlns:p14="http://schemas.microsoft.com/office/powerpoint/2010/main" val="618779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5A4B4CAA-ADDE-B317-FA5F-731B8F7FF214}"/>
              </a:ext>
            </a:extLst>
          </p:cNvPr>
          <p:cNvPicPr>
            <a:picLocks noChangeAspect="1"/>
          </p:cNvPicPr>
          <p:nvPr/>
        </p:nvPicPr>
        <p:blipFill rotWithShape="1">
          <a:blip r:embed="rId3">
            <a:alphaModFix amt="60000"/>
          </a:blip>
          <a:srcRect r="-1" b="3428"/>
          <a:stretch/>
        </p:blipFill>
        <p:spPr>
          <a:xfrm>
            <a:off x="1042790" y="620946"/>
            <a:ext cx="13189484" cy="881138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itle 1"/>
          <p:cNvSpPr>
            <a:spLocks noGrp="1"/>
          </p:cNvSpPr>
          <p:nvPr>
            <p:ph type="title"/>
          </p:nvPr>
        </p:nvSpPr>
        <p:spPr>
          <a:xfrm>
            <a:off x="1186806" y="303010"/>
            <a:ext cx="11970135" cy="1274913"/>
          </a:xfrm>
          <a:solidFill>
            <a:schemeClr val="bg1"/>
          </a:solidFill>
        </p:spPr>
        <p:txBody>
          <a:bodyPr>
            <a:noAutofit/>
          </a:bodyPr>
          <a:lstStyle/>
          <a:p>
            <a:r>
              <a:rPr lang="en-US" sz="4400" b="1" dirty="0">
                <a:solidFill>
                  <a:srgbClr val="0000FF"/>
                </a:solidFill>
                <a:latin typeface="Cambria" panose="02040503050406030204" pitchFamily="18" charset="0"/>
                <a:ea typeface="Cambria" panose="02040503050406030204" pitchFamily="18" charset="0"/>
              </a:rPr>
              <a:t>Degree (Structural Characterization)</a:t>
            </a:r>
          </a:p>
        </p:txBody>
      </p:sp>
      <p:sp>
        <p:nvSpPr>
          <p:cNvPr id="5" name="Date Placeholder 4"/>
          <p:cNvSpPr>
            <a:spLocks noGrp="1"/>
          </p:cNvSpPr>
          <p:nvPr>
            <p:ph type="dt" sz="half" idx="10"/>
          </p:nvPr>
        </p:nvSpPr>
        <p:spPr/>
        <p:txBody>
          <a:bodyPr/>
          <a:lstStyle/>
          <a:p>
            <a:fld id="{65469094-EBE5-4664-A571-98027C350B08}" type="datetime1">
              <a:rPr lang="en-US" smtClean="0"/>
              <a:pPr/>
              <a:t>8/6/2025</a:t>
            </a:fld>
            <a:endParaRPr lang="en-IN"/>
          </a:p>
        </p:txBody>
      </p:sp>
      <p:sp>
        <p:nvSpPr>
          <p:cNvPr id="4" name="Content Placeholder 3">
            <a:extLst>
              <a:ext uri="{FF2B5EF4-FFF2-40B4-BE49-F238E27FC236}">
                <a16:creationId xmlns:a16="http://schemas.microsoft.com/office/drawing/2014/main" id="{A8BA9C02-AE87-1749-B4AC-218CFF34730C}"/>
              </a:ext>
            </a:extLst>
          </p:cNvPr>
          <p:cNvSpPr>
            <a:spLocks noGrp="1"/>
          </p:cNvSpPr>
          <p:nvPr>
            <p:ph idx="1"/>
          </p:nvPr>
        </p:nvSpPr>
        <p:spPr/>
        <p:txBody>
          <a:bodyPr/>
          <a:lstStyle/>
          <a:p>
            <a:endParaRPr lang="en-IN"/>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E7F3245F-5238-4620-8EB2-692B2E5764BC}"/>
                  </a:ext>
                </a:extLst>
              </p:cNvPr>
              <p:cNvSpPr txBox="1">
                <a:spLocks noChangeArrowheads="1"/>
              </p:cNvSpPr>
              <p:nvPr/>
            </p:nvSpPr>
            <p:spPr>
              <a:xfrm>
                <a:off x="737948" y="1766819"/>
                <a:ext cx="13283090" cy="2232248"/>
              </a:xfrm>
              <a:prstGeom prst="rect">
                <a:avLst/>
              </a:prstGeom>
              <a:solidFill>
                <a:schemeClr val="bg1"/>
              </a:solidFill>
            </p:spPr>
            <p:txBody>
              <a:bodyPr vert="horz" lIns="91440" tIns="45720" rIns="91440" bIns="45720" rtlCol="0">
                <a:normAutofit/>
              </a:bodyPr>
              <a:lstStyle>
                <a:lvl1pPr marL="553472" indent="-553472" algn="l" defTabSz="1475925" rtl="0" eaLnBrk="1" latinLnBrk="0" hangingPunct="1">
                  <a:spcBef>
                    <a:spcPct val="20000"/>
                  </a:spcBef>
                  <a:buFont typeface="Arial" pitchFamily="34" charset="0"/>
                  <a:buChar char="•"/>
                  <a:defRPr sz="5165" kern="1200">
                    <a:solidFill>
                      <a:schemeClr val="tx1"/>
                    </a:solidFill>
                    <a:latin typeface="+mn-lt"/>
                    <a:ea typeface="+mn-ea"/>
                    <a:cs typeface="+mn-cs"/>
                  </a:defRPr>
                </a:lvl1pPr>
                <a:lvl2pPr marL="1199189" indent="-461227" algn="l" defTabSz="1475925" rtl="0" eaLnBrk="1" latinLnBrk="0" hangingPunct="1">
                  <a:spcBef>
                    <a:spcPct val="20000"/>
                  </a:spcBef>
                  <a:buFont typeface="Arial" pitchFamily="34" charset="0"/>
                  <a:buChar char="–"/>
                  <a:defRPr sz="4519" kern="1200">
                    <a:solidFill>
                      <a:schemeClr val="tx1"/>
                    </a:solidFill>
                    <a:latin typeface="+mn-lt"/>
                    <a:ea typeface="+mn-ea"/>
                    <a:cs typeface="+mn-cs"/>
                  </a:defRPr>
                </a:lvl2pPr>
                <a:lvl3pPr marL="1844907" indent="-368981" algn="l" defTabSz="1475925" rtl="0" eaLnBrk="1" latinLnBrk="0" hangingPunct="1">
                  <a:spcBef>
                    <a:spcPct val="20000"/>
                  </a:spcBef>
                  <a:buFont typeface="Arial" pitchFamily="34" charset="0"/>
                  <a:buChar char="•"/>
                  <a:defRPr sz="3874" kern="1200">
                    <a:solidFill>
                      <a:schemeClr val="tx1"/>
                    </a:solidFill>
                    <a:latin typeface="+mn-lt"/>
                    <a:ea typeface="+mn-ea"/>
                    <a:cs typeface="+mn-cs"/>
                  </a:defRPr>
                </a:lvl3pPr>
                <a:lvl4pPr marL="258286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4pPr>
                <a:lvl5pPr marL="3320831"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5pPr>
                <a:lvl6pPr marL="4058794"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6pPr>
                <a:lvl7pPr marL="4796756"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7pPr>
                <a:lvl8pPr marL="553471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8pPr>
                <a:lvl9pPr marL="6272682"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9pPr>
              </a:lstStyle>
              <a:p>
                <a:pPr marL="0" indent="0" algn="ctr">
                  <a:lnSpc>
                    <a:spcPct val="90000"/>
                  </a:lnSpc>
                  <a:buFont typeface="Arial" pitchFamily="34" charset="0"/>
                  <a:buNone/>
                </a:pPr>
                <a:r>
                  <a:rPr lang="en-US" sz="4000" dirty="0">
                    <a:latin typeface="Cambria" panose="02040503050406030204" pitchFamily="18" charset="0"/>
                    <a:ea typeface="Cambria" panose="02040503050406030204" pitchFamily="18" charset="0"/>
                  </a:rPr>
                  <a:t>In an undirected network the degree </a:t>
                </a:r>
                <a:r>
                  <a:rPr lang="en-US" sz="4000" i="1" dirty="0">
                    <a:latin typeface="Cambria" panose="02040503050406030204" pitchFamily="18" charset="0"/>
                    <a:ea typeface="Cambria" panose="02040503050406030204" pitchFamily="18" charset="0"/>
                  </a:rPr>
                  <a:t>k</a:t>
                </a:r>
                <a:r>
                  <a:rPr lang="en-US" sz="4000" i="1" baseline="-25000" dirty="0">
                    <a:latin typeface="Cambria" panose="02040503050406030204" pitchFamily="18" charset="0"/>
                    <a:ea typeface="Cambria" panose="02040503050406030204" pitchFamily="18" charset="0"/>
                  </a:rPr>
                  <a:t>i</a:t>
                </a:r>
                <a:r>
                  <a:rPr lang="en-US" sz="4000" dirty="0">
                    <a:latin typeface="Cambria" panose="02040503050406030204" pitchFamily="18" charset="0"/>
                    <a:ea typeface="Cambria" panose="02040503050406030204" pitchFamily="18" charset="0"/>
                  </a:rPr>
                  <a:t> of a node </a:t>
                </a:r>
                <a:r>
                  <a:rPr lang="en-US" sz="4000" i="1" dirty="0" err="1">
                    <a:latin typeface="Cambria" panose="02040503050406030204" pitchFamily="18" charset="0"/>
                    <a:ea typeface="Cambria" panose="02040503050406030204" pitchFamily="18" charset="0"/>
                  </a:rPr>
                  <a:t>i</a:t>
                </a:r>
                <a:r>
                  <a:rPr lang="en-US" sz="4000" dirty="0">
                    <a:latin typeface="Cambria" panose="02040503050406030204" pitchFamily="18" charset="0"/>
                    <a:ea typeface="Cambria" panose="02040503050406030204" pitchFamily="18" charset="0"/>
                  </a:rPr>
                  <a:t> is the number of nodes connected to </a:t>
                </a:r>
                <a14:m>
                  <m:oMath xmlns:m="http://schemas.openxmlformats.org/officeDocument/2006/math">
                    <m:r>
                      <a:rPr lang="en-US" sz="4000" i="1" dirty="0" smtClean="0">
                        <a:latin typeface="Cambria Math" panose="02040503050406030204" pitchFamily="18" charset="0"/>
                        <a:ea typeface="Cambria" panose="02040503050406030204" pitchFamily="18" charset="0"/>
                      </a:rPr>
                      <m:t>𝑖</m:t>
                    </m:r>
                  </m:oMath>
                </a14:m>
                <a:r>
                  <a:rPr lang="en-US" sz="4000" dirty="0">
                    <a:latin typeface="Cambria" panose="02040503050406030204" pitchFamily="18" charset="0"/>
                    <a:ea typeface="Cambria" panose="02040503050406030204" pitchFamily="18" charset="0"/>
                  </a:rPr>
                  <a:t>:</a:t>
                </a:r>
              </a:p>
              <a:p>
                <a:pPr marL="0" indent="0" algn="ctr">
                  <a:lnSpc>
                    <a:spcPct val="90000"/>
                  </a:lnSpc>
                  <a:buFont typeface="Arial" pitchFamily="34" charset="0"/>
                  <a:buNone/>
                </a:pPr>
                <a:r>
                  <a:rPr lang="en-US" sz="4000" i="1" dirty="0">
                    <a:latin typeface="Cambria" panose="02040503050406030204" pitchFamily="18" charset="0"/>
                    <a:ea typeface="Cambria" panose="02040503050406030204" pitchFamily="18" charset="0"/>
                  </a:rPr>
                  <a:t>k</a:t>
                </a:r>
                <a:r>
                  <a:rPr lang="en-US" sz="4000" i="1" baseline="-25000" dirty="0">
                    <a:latin typeface="Cambria" panose="02040503050406030204" pitchFamily="18" charset="0"/>
                    <a:ea typeface="Cambria" panose="02040503050406030204" pitchFamily="18" charset="0"/>
                  </a:rPr>
                  <a:t>i</a:t>
                </a:r>
                <a:r>
                  <a:rPr lang="en-US" sz="4000" dirty="0">
                    <a:latin typeface="Cambria" panose="02040503050406030204" pitchFamily="18" charset="0"/>
                    <a:ea typeface="Cambria" panose="02040503050406030204" pitchFamily="18" charset="0"/>
                  </a:rPr>
                  <a:t> = </a:t>
                </a:r>
                <a:r>
                  <a:rPr lang="en-US" sz="4000" dirty="0">
                    <a:latin typeface="Cambria" panose="02040503050406030204" pitchFamily="18" charset="0"/>
                    <a:ea typeface="Cambria" panose="02040503050406030204" pitchFamily="18" charset="0"/>
                    <a:sym typeface="Symbol" pitchFamily="16" charset="2"/>
                  </a:rPr>
                  <a:t></a:t>
                </a:r>
                <a:r>
                  <a:rPr lang="en-US" sz="4000" i="1" baseline="-25000" dirty="0">
                    <a:latin typeface="Cambria" panose="02040503050406030204" pitchFamily="18" charset="0"/>
                    <a:ea typeface="Cambria" panose="02040503050406030204" pitchFamily="18" charset="0"/>
                  </a:rPr>
                  <a:t>j</a:t>
                </a:r>
                <a:r>
                  <a:rPr lang="en-US" sz="4000" dirty="0">
                    <a:latin typeface="Cambria" panose="02040503050406030204" pitchFamily="18" charset="0"/>
                    <a:ea typeface="Cambria" panose="02040503050406030204" pitchFamily="18" charset="0"/>
                  </a:rPr>
                  <a:t> </a:t>
                </a:r>
                <a:r>
                  <a:rPr lang="en-US" sz="4000" i="1" dirty="0" err="1">
                    <a:latin typeface="Cambria" panose="02040503050406030204" pitchFamily="18" charset="0"/>
                    <a:ea typeface="Cambria" panose="02040503050406030204" pitchFamily="18" charset="0"/>
                  </a:rPr>
                  <a:t>a</a:t>
                </a:r>
                <a:r>
                  <a:rPr lang="en-US" sz="4000" i="1" baseline="-25000" dirty="0" err="1">
                    <a:latin typeface="Cambria" panose="02040503050406030204" pitchFamily="18" charset="0"/>
                    <a:ea typeface="Cambria" panose="02040503050406030204" pitchFamily="18" charset="0"/>
                  </a:rPr>
                  <a:t>ij</a:t>
                </a:r>
                <a:r>
                  <a:rPr lang="en-US" sz="4000" i="1" baseline="-25000" dirty="0">
                    <a:latin typeface="Cambria" panose="02040503050406030204" pitchFamily="18" charset="0"/>
                    <a:ea typeface="Cambria" panose="02040503050406030204" pitchFamily="18" charset="0"/>
                  </a:rPr>
                  <a:t> </a:t>
                </a:r>
                <a:r>
                  <a:rPr lang="en-US" sz="4000" dirty="0">
                    <a:latin typeface="Cambria" panose="02040503050406030204" pitchFamily="18" charset="0"/>
                    <a:ea typeface="Cambria" panose="02040503050406030204" pitchFamily="18" charset="0"/>
                  </a:rPr>
                  <a:t>= </a:t>
                </a:r>
                <a:r>
                  <a:rPr lang="en-US" sz="4000" dirty="0">
                    <a:latin typeface="Cambria" panose="02040503050406030204" pitchFamily="18" charset="0"/>
                    <a:ea typeface="Cambria" panose="02040503050406030204" pitchFamily="18" charset="0"/>
                    <a:sym typeface="Symbol" pitchFamily="16" charset="2"/>
                  </a:rPr>
                  <a:t></a:t>
                </a:r>
                <a:r>
                  <a:rPr lang="en-US" sz="4000" i="1" baseline="-25000" dirty="0">
                    <a:latin typeface="Cambria" panose="02040503050406030204" pitchFamily="18" charset="0"/>
                    <a:ea typeface="Cambria" panose="02040503050406030204" pitchFamily="18" charset="0"/>
                  </a:rPr>
                  <a:t>j</a:t>
                </a:r>
                <a:r>
                  <a:rPr lang="en-US" sz="4000" dirty="0">
                    <a:latin typeface="Cambria" panose="02040503050406030204" pitchFamily="18" charset="0"/>
                    <a:ea typeface="Cambria" panose="02040503050406030204" pitchFamily="18" charset="0"/>
                  </a:rPr>
                  <a:t> </a:t>
                </a:r>
                <a:r>
                  <a:rPr lang="en-US" sz="4000" i="1" dirty="0">
                    <a:latin typeface="Cambria" panose="02040503050406030204" pitchFamily="18" charset="0"/>
                    <a:ea typeface="Cambria" panose="02040503050406030204" pitchFamily="18" charset="0"/>
                  </a:rPr>
                  <a:t>a</a:t>
                </a:r>
                <a:r>
                  <a:rPr lang="en-US" sz="4000" i="1" baseline="-25000" dirty="0">
                    <a:latin typeface="Cambria" panose="02040503050406030204" pitchFamily="18" charset="0"/>
                    <a:ea typeface="Cambria" panose="02040503050406030204" pitchFamily="18" charset="0"/>
                  </a:rPr>
                  <a:t>ji</a:t>
                </a:r>
              </a:p>
              <a:p>
                <a:pPr marL="0" indent="0" algn="ctr">
                  <a:lnSpc>
                    <a:spcPct val="90000"/>
                  </a:lnSpc>
                  <a:buFont typeface="Arial" pitchFamily="34" charset="0"/>
                  <a:buNone/>
                </a:pPr>
                <a:endParaRPr lang="en-US" sz="2400" i="1" baseline="-25000" dirty="0">
                  <a:latin typeface="Cambria" panose="02040503050406030204" pitchFamily="18" charset="0"/>
                  <a:ea typeface="Cambria" panose="02040503050406030204" pitchFamily="18" charset="0"/>
                </a:endParaRPr>
              </a:p>
              <a:p>
                <a:pPr marL="0" indent="0" algn="ctr">
                  <a:lnSpc>
                    <a:spcPct val="90000"/>
                  </a:lnSpc>
                  <a:buFont typeface="Arial" pitchFamily="34" charset="0"/>
                  <a:buNone/>
                </a:pPr>
                <a:endParaRPr lang="en-US" sz="2400" i="1" baseline="-25000" dirty="0">
                  <a:latin typeface="Cambria" panose="02040503050406030204" pitchFamily="18" charset="0"/>
                  <a:ea typeface="Cambria" panose="02040503050406030204" pitchFamily="18" charset="0"/>
                </a:endParaRPr>
              </a:p>
              <a:p>
                <a:pPr marL="0" indent="0" algn="ctr">
                  <a:lnSpc>
                    <a:spcPct val="90000"/>
                  </a:lnSpc>
                  <a:buFont typeface="Arial" pitchFamily="34" charset="0"/>
                  <a:buNone/>
                </a:pPr>
                <a:endParaRPr lang="en-US" sz="2400" dirty="0">
                  <a:latin typeface="Cambria" panose="02040503050406030204" pitchFamily="18" charset="0"/>
                  <a:ea typeface="Cambria" panose="02040503050406030204" pitchFamily="18" charset="0"/>
                </a:endParaRPr>
              </a:p>
            </p:txBody>
          </p:sp>
        </mc:Choice>
        <mc:Fallback xmlns="">
          <p:sp>
            <p:nvSpPr>
              <p:cNvPr id="7" name="Rectangle 3">
                <a:extLst>
                  <a:ext uri="{FF2B5EF4-FFF2-40B4-BE49-F238E27FC236}">
                    <a16:creationId xmlns:a16="http://schemas.microsoft.com/office/drawing/2014/main" id="{E7F3245F-5238-4620-8EB2-692B2E5764BC}"/>
                  </a:ext>
                </a:extLst>
              </p:cNvPr>
              <p:cNvSpPr txBox="1">
                <a:spLocks noRot="1" noChangeAspect="1" noMove="1" noResize="1" noEditPoints="1" noAdjustHandles="1" noChangeArrowheads="1" noChangeShapeType="1" noTextEdit="1"/>
              </p:cNvSpPr>
              <p:nvPr/>
            </p:nvSpPr>
            <p:spPr>
              <a:xfrm>
                <a:off x="737948" y="1766819"/>
                <a:ext cx="13283090" cy="2232248"/>
              </a:xfrm>
              <a:prstGeom prst="rect">
                <a:avLst/>
              </a:prstGeom>
              <a:blipFill>
                <a:blip r:embed="rId4"/>
                <a:stretch>
                  <a:fillRect t="-7650"/>
                </a:stretch>
              </a:blipFill>
            </p:spPr>
            <p:txBody>
              <a:bodyPr/>
              <a:lstStyle/>
              <a:p>
                <a:r>
                  <a:rPr lang="en-IN">
                    <a:noFill/>
                  </a:rPr>
                  <a:t> </a:t>
                </a:r>
              </a:p>
            </p:txBody>
          </p:sp>
        </mc:Fallback>
      </mc:AlternateContent>
    </p:spTree>
    <p:extLst>
      <p:ext uri="{BB962C8B-B14F-4D97-AF65-F5344CB8AC3E}">
        <p14:creationId xmlns:p14="http://schemas.microsoft.com/office/powerpoint/2010/main" val="401755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5A4B4CAA-ADDE-B317-FA5F-731B8F7FF214}"/>
              </a:ext>
            </a:extLst>
          </p:cNvPr>
          <p:cNvPicPr>
            <a:picLocks noChangeAspect="1"/>
          </p:cNvPicPr>
          <p:nvPr/>
        </p:nvPicPr>
        <p:blipFill rotWithShape="1">
          <a:blip r:embed="rId3">
            <a:alphaModFix amt="60000"/>
          </a:blip>
          <a:srcRect r="-1" b="3428"/>
          <a:stretch/>
        </p:blipFill>
        <p:spPr>
          <a:xfrm>
            <a:off x="1042790" y="620946"/>
            <a:ext cx="13081698" cy="873937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3315" name="Rectangle 3"/>
          <p:cNvSpPr>
            <a:spLocks noGrp="1" noChangeArrowheads="1"/>
          </p:cNvSpPr>
          <p:nvPr>
            <p:ph type="body" idx="1"/>
          </p:nvPr>
        </p:nvSpPr>
        <p:spPr>
          <a:solidFill>
            <a:schemeClr val="bg1"/>
          </a:solidFill>
        </p:spPr>
        <p:txBody>
          <a:bodyPr>
            <a:normAutofit/>
          </a:bodyPr>
          <a:lstStyle/>
          <a:p>
            <a:pPr marL="0" indent="0" algn="ctr">
              <a:lnSpc>
                <a:spcPct val="90000"/>
              </a:lnSpc>
              <a:buNone/>
            </a:pPr>
            <a:endParaRPr lang="en-US" sz="4519" i="1" baseline="-25000" dirty="0">
              <a:latin typeface="Palatino" pitchFamily="16" charset="0"/>
            </a:endParaRPr>
          </a:p>
          <a:p>
            <a:pPr marL="0" indent="0" algn="ctr">
              <a:lnSpc>
                <a:spcPct val="90000"/>
              </a:lnSpc>
              <a:buNone/>
            </a:pPr>
            <a:endParaRPr lang="en-US" sz="4519" i="1" baseline="-25000" dirty="0">
              <a:latin typeface="Palatino" pitchFamily="16" charset="0"/>
            </a:endParaRPr>
          </a:p>
          <a:p>
            <a:pPr marL="0" indent="0" algn="ctr">
              <a:lnSpc>
                <a:spcPct val="90000"/>
              </a:lnSpc>
              <a:buNone/>
            </a:pPr>
            <a:endParaRPr lang="en-US" sz="4519" i="1" baseline="-25000" dirty="0">
              <a:latin typeface="Palatino" pitchFamily="16" charset="0"/>
            </a:endParaRPr>
          </a:p>
          <a:p>
            <a:pPr marL="0" indent="0">
              <a:lnSpc>
                <a:spcPct val="90000"/>
              </a:lnSpc>
              <a:buNone/>
            </a:pPr>
            <a:endParaRPr lang="en-US" sz="4519" dirty="0">
              <a:latin typeface="Palatino" pitchFamily="16" charset="0"/>
            </a:endParaRPr>
          </a:p>
          <a:p>
            <a:pPr marL="0" indent="0">
              <a:lnSpc>
                <a:spcPct val="90000"/>
              </a:lnSpc>
              <a:buNone/>
            </a:pPr>
            <a:endParaRPr lang="en-US" sz="4519" dirty="0">
              <a:latin typeface="Palatino" pitchFamily="16" charset="0"/>
            </a:endParaRPr>
          </a:p>
          <a:p>
            <a:pPr marL="0" indent="0">
              <a:lnSpc>
                <a:spcPct val="90000"/>
              </a:lnSpc>
              <a:buNone/>
            </a:pPr>
            <a:endParaRPr lang="en-US" sz="4519" dirty="0">
              <a:latin typeface="Palatino" pitchFamily="16" charset="0"/>
            </a:endParaRPr>
          </a:p>
          <a:p>
            <a:pPr marL="0" indent="0">
              <a:lnSpc>
                <a:spcPct val="90000"/>
              </a:lnSpc>
              <a:buNone/>
            </a:pPr>
            <a:endParaRPr lang="en-US" sz="4519" dirty="0">
              <a:latin typeface="Palatino" pitchFamily="16" charset="0"/>
            </a:endParaRPr>
          </a:p>
          <a:p>
            <a:pPr marL="0" indent="0">
              <a:lnSpc>
                <a:spcPct val="90000"/>
              </a:lnSpc>
              <a:buNone/>
            </a:pPr>
            <a:endParaRPr lang="en-US" sz="4519" dirty="0">
              <a:latin typeface="Palatino" pitchFamily="16" charset="0"/>
            </a:endParaRPr>
          </a:p>
          <a:p>
            <a:pPr marL="0" indent="0">
              <a:lnSpc>
                <a:spcPct val="90000"/>
              </a:lnSpc>
              <a:buNone/>
            </a:pPr>
            <a:r>
              <a:rPr lang="en-US" sz="4519" dirty="0">
                <a:latin typeface="Palatino" pitchFamily="16" charset="0"/>
              </a:rPr>
              <a:t>Here </a:t>
            </a:r>
            <a:r>
              <a:rPr lang="en-US" sz="4519" i="1" dirty="0">
                <a:latin typeface="Palatino" pitchFamily="16" charset="0"/>
              </a:rPr>
              <a:t>k</a:t>
            </a:r>
            <a:r>
              <a:rPr lang="en-US" sz="4519" baseline="-25000" dirty="0">
                <a:latin typeface="Palatino" pitchFamily="16" charset="0"/>
              </a:rPr>
              <a:t>1</a:t>
            </a:r>
            <a:r>
              <a:rPr lang="en-US" sz="4519" dirty="0">
                <a:latin typeface="Palatino" pitchFamily="16" charset="0"/>
              </a:rPr>
              <a:t> = 2, </a:t>
            </a:r>
            <a:r>
              <a:rPr lang="en-US" sz="4519" i="1" dirty="0">
                <a:latin typeface="Palatino" pitchFamily="16" charset="0"/>
              </a:rPr>
              <a:t>k</a:t>
            </a:r>
            <a:r>
              <a:rPr lang="en-US" sz="4519" baseline="-25000" dirty="0">
                <a:latin typeface="Palatino" pitchFamily="16" charset="0"/>
              </a:rPr>
              <a:t>2</a:t>
            </a:r>
            <a:r>
              <a:rPr lang="en-US" sz="4519" dirty="0">
                <a:latin typeface="Palatino" pitchFamily="16" charset="0"/>
              </a:rPr>
              <a:t> = 4, </a:t>
            </a:r>
            <a:r>
              <a:rPr lang="en-US" sz="4519" i="1" dirty="0">
                <a:latin typeface="Palatino" pitchFamily="16" charset="0"/>
              </a:rPr>
              <a:t>k</a:t>
            </a:r>
            <a:r>
              <a:rPr lang="en-US" sz="4519" baseline="-25000" dirty="0">
                <a:latin typeface="Palatino" pitchFamily="16" charset="0"/>
              </a:rPr>
              <a:t>3</a:t>
            </a:r>
            <a:r>
              <a:rPr lang="en-US" sz="4519" dirty="0">
                <a:latin typeface="Palatino" pitchFamily="16" charset="0"/>
              </a:rPr>
              <a:t> = 1, </a:t>
            </a:r>
            <a:r>
              <a:rPr lang="en-US" sz="4519" i="1" dirty="0">
                <a:latin typeface="Palatino" pitchFamily="16" charset="0"/>
              </a:rPr>
              <a:t>k</a:t>
            </a:r>
            <a:r>
              <a:rPr lang="en-US" sz="4519" baseline="-25000" dirty="0">
                <a:latin typeface="Palatino" pitchFamily="16" charset="0"/>
              </a:rPr>
              <a:t>4</a:t>
            </a:r>
            <a:r>
              <a:rPr lang="en-US" sz="4519" dirty="0">
                <a:latin typeface="Palatino" pitchFamily="16" charset="0"/>
              </a:rPr>
              <a:t> = 3 and </a:t>
            </a:r>
            <a:r>
              <a:rPr lang="en-US" sz="4519" i="1" dirty="0">
                <a:latin typeface="Palatino" pitchFamily="16" charset="0"/>
              </a:rPr>
              <a:t>k</a:t>
            </a:r>
            <a:r>
              <a:rPr lang="en-US" sz="4519" baseline="-25000" dirty="0">
                <a:latin typeface="Palatino" pitchFamily="16" charset="0"/>
              </a:rPr>
              <a:t>5</a:t>
            </a:r>
            <a:r>
              <a:rPr lang="en-US" sz="4519" dirty="0">
                <a:latin typeface="Palatino" pitchFamily="16" charset="0"/>
              </a:rPr>
              <a:t> = 2.</a:t>
            </a:r>
          </a:p>
        </p:txBody>
      </p:sp>
      <p:pic>
        <p:nvPicPr>
          <p:cNvPr id="13316" name="Picture 4" descr="degree"/>
          <p:cNvPicPr>
            <a:picLocks noChangeAspect="1" noChangeArrowheads="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artisticTexturizer/>
                    </a14:imgEffect>
                  </a14:imgLayer>
                </a14:imgProps>
              </a:ext>
            </a:extLst>
          </a:blip>
          <a:srcRect/>
          <a:stretch>
            <a:fillRect/>
          </a:stretch>
        </p:blipFill>
        <p:spPr bwMode="auto">
          <a:xfrm>
            <a:off x="3892733" y="4470078"/>
            <a:ext cx="7051516" cy="2931299"/>
          </a:xfrm>
          <a:prstGeom prst="rect">
            <a:avLst/>
          </a:prstGeom>
          <a:noFill/>
        </p:spPr>
      </p:pic>
      <p:sp>
        <p:nvSpPr>
          <p:cNvPr id="6" name="Title 1"/>
          <p:cNvSpPr>
            <a:spLocks noGrp="1"/>
          </p:cNvSpPr>
          <p:nvPr>
            <p:ph type="title"/>
          </p:nvPr>
        </p:nvSpPr>
        <p:spPr>
          <a:xfrm>
            <a:off x="1186806" y="303010"/>
            <a:ext cx="11970135" cy="1274913"/>
          </a:xfrm>
          <a:solidFill>
            <a:schemeClr val="bg1"/>
          </a:solidFill>
        </p:spPr>
        <p:txBody>
          <a:bodyPr>
            <a:noAutofit/>
          </a:bodyPr>
          <a:lstStyle/>
          <a:p>
            <a:r>
              <a:rPr lang="en-US" sz="4400" b="1">
                <a:solidFill>
                  <a:srgbClr val="0000FF"/>
                </a:solidFill>
                <a:latin typeface="Cambria" panose="02040503050406030204" pitchFamily="18" charset="0"/>
                <a:ea typeface="Cambria" panose="02040503050406030204" pitchFamily="18" charset="0"/>
              </a:rPr>
              <a:t>Degree (Structural Chracterization)</a:t>
            </a:r>
            <a:endParaRPr lang="en-US" sz="4400" b="1" dirty="0">
              <a:solidFill>
                <a:srgbClr val="0000FF"/>
              </a:solidFill>
              <a:latin typeface="Cambria" panose="02040503050406030204" pitchFamily="18" charset="0"/>
              <a:ea typeface="Cambria" panose="02040503050406030204" pitchFamily="18" charset="0"/>
            </a:endParaRPr>
          </a:p>
        </p:txBody>
      </p:sp>
      <p:sp>
        <p:nvSpPr>
          <p:cNvPr id="5" name="Date Placeholder 4"/>
          <p:cNvSpPr>
            <a:spLocks noGrp="1"/>
          </p:cNvSpPr>
          <p:nvPr>
            <p:ph type="dt" sz="half" idx="10"/>
          </p:nvPr>
        </p:nvSpPr>
        <p:spPr/>
        <p:txBody>
          <a:bodyPr/>
          <a:lstStyle/>
          <a:p>
            <a:fld id="{65469094-EBE5-4664-A571-98027C350B08}" type="datetime1">
              <a:rPr lang="en-US" smtClean="0"/>
              <a:pPr/>
              <a:t>8/6/2025</a:t>
            </a:fld>
            <a:endParaRPr lang="en-IN"/>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089AB3A3-DEBF-5846-7326-12E562ED6C82}"/>
                  </a:ext>
                </a:extLst>
              </p:cNvPr>
              <p:cNvSpPr txBox="1">
                <a:spLocks noChangeArrowheads="1"/>
              </p:cNvSpPr>
              <p:nvPr/>
            </p:nvSpPr>
            <p:spPr>
              <a:xfrm>
                <a:off x="737948" y="1766819"/>
                <a:ext cx="13283090" cy="2232248"/>
              </a:xfrm>
              <a:prstGeom prst="rect">
                <a:avLst/>
              </a:prstGeom>
              <a:solidFill>
                <a:schemeClr val="bg1"/>
              </a:solidFill>
            </p:spPr>
            <p:txBody>
              <a:bodyPr vert="horz" lIns="91440" tIns="45720" rIns="91440" bIns="45720" rtlCol="0">
                <a:normAutofit/>
              </a:bodyPr>
              <a:lstStyle>
                <a:lvl1pPr marL="553472" indent="-553472" algn="l" defTabSz="1475925" rtl="0" eaLnBrk="1" latinLnBrk="0" hangingPunct="1">
                  <a:spcBef>
                    <a:spcPct val="20000"/>
                  </a:spcBef>
                  <a:buFont typeface="Arial" pitchFamily="34" charset="0"/>
                  <a:buChar char="•"/>
                  <a:defRPr sz="5165" kern="1200">
                    <a:solidFill>
                      <a:schemeClr val="tx1"/>
                    </a:solidFill>
                    <a:latin typeface="+mn-lt"/>
                    <a:ea typeface="+mn-ea"/>
                    <a:cs typeface="+mn-cs"/>
                  </a:defRPr>
                </a:lvl1pPr>
                <a:lvl2pPr marL="1199189" indent="-461227" algn="l" defTabSz="1475925" rtl="0" eaLnBrk="1" latinLnBrk="0" hangingPunct="1">
                  <a:spcBef>
                    <a:spcPct val="20000"/>
                  </a:spcBef>
                  <a:buFont typeface="Arial" pitchFamily="34" charset="0"/>
                  <a:buChar char="–"/>
                  <a:defRPr sz="4519" kern="1200">
                    <a:solidFill>
                      <a:schemeClr val="tx1"/>
                    </a:solidFill>
                    <a:latin typeface="+mn-lt"/>
                    <a:ea typeface="+mn-ea"/>
                    <a:cs typeface="+mn-cs"/>
                  </a:defRPr>
                </a:lvl2pPr>
                <a:lvl3pPr marL="1844907" indent="-368981" algn="l" defTabSz="1475925" rtl="0" eaLnBrk="1" latinLnBrk="0" hangingPunct="1">
                  <a:spcBef>
                    <a:spcPct val="20000"/>
                  </a:spcBef>
                  <a:buFont typeface="Arial" pitchFamily="34" charset="0"/>
                  <a:buChar char="•"/>
                  <a:defRPr sz="3874" kern="1200">
                    <a:solidFill>
                      <a:schemeClr val="tx1"/>
                    </a:solidFill>
                    <a:latin typeface="+mn-lt"/>
                    <a:ea typeface="+mn-ea"/>
                    <a:cs typeface="+mn-cs"/>
                  </a:defRPr>
                </a:lvl3pPr>
                <a:lvl4pPr marL="258286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4pPr>
                <a:lvl5pPr marL="3320831"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5pPr>
                <a:lvl6pPr marL="4058794"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6pPr>
                <a:lvl7pPr marL="4796756"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7pPr>
                <a:lvl8pPr marL="553471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8pPr>
                <a:lvl9pPr marL="6272682"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9pPr>
              </a:lstStyle>
              <a:p>
                <a:pPr marL="0" indent="0" algn="ctr">
                  <a:lnSpc>
                    <a:spcPct val="90000"/>
                  </a:lnSpc>
                  <a:buFont typeface="Arial" pitchFamily="34" charset="0"/>
                  <a:buNone/>
                </a:pPr>
                <a:r>
                  <a:rPr lang="en-US" sz="4000" dirty="0">
                    <a:latin typeface="Cambria" panose="02040503050406030204" pitchFamily="18" charset="0"/>
                    <a:ea typeface="Cambria" panose="02040503050406030204" pitchFamily="18" charset="0"/>
                  </a:rPr>
                  <a:t>In an undirected network the degree </a:t>
                </a:r>
                <a:r>
                  <a:rPr lang="en-US" sz="4000" i="1" dirty="0">
                    <a:latin typeface="Cambria" panose="02040503050406030204" pitchFamily="18" charset="0"/>
                    <a:ea typeface="Cambria" panose="02040503050406030204" pitchFamily="18" charset="0"/>
                  </a:rPr>
                  <a:t>k</a:t>
                </a:r>
                <a:r>
                  <a:rPr lang="en-US" sz="4000" i="1" baseline="-25000" dirty="0">
                    <a:latin typeface="Cambria" panose="02040503050406030204" pitchFamily="18" charset="0"/>
                    <a:ea typeface="Cambria" panose="02040503050406030204" pitchFamily="18" charset="0"/>
                  </a:rPr>
                  <a:t>i</a:t>
                </a:r>
                <a:r>
                  <a:rPr lang="en-US" sz="4000" dirty="0">
                    <a:latin typeface="Cambria" panose="02040503050406030204" pitchFamily="18" charset="0"/>
                    <a:ea typeface="Cambria" panose="02040503050406030204" pitchFamily="18" charset="0"/>
                  </a:rPr>
                  <a:t> of a node </a:t>
                </a:r>
                <a:r>
                  <a:rPr lang="en-US" sz="4000" i="1" dirty="0" err="1">
                    <a:latin typeface="Cambria" panose="02040503050406030204" pitchFamily="18" charset="0"/>
                    <a:ea typeface="Cambria" panose="02040503050406030204" pitchFamily="18" charset="0"/>
                  </a:rPr>
                  <a:t>i</a:t>
                </a:r>
                <a:r>
                  <a:rPr lang="en-US" sz="4000" dirty="0">
                    <a:latin typeface="Cambria" panose="02040503050406030204" pitchFamily="18" charset="0"/>
                    <a:ea typeface="Cambria" panose="02040503050406030204" pitchFamily="18" charset="0"/>
                  </a:rPr>
                  <a:t> is the number of nodes connected to </a:t>
                </a:r>
                <a14:m>
                  <m:oMath xmlns:m="http://schemas.openxmlformats.org/officeDocument/2006/math">
                    <m:r>
                      <a:rPr lang="en-US" sz="4000" i="1" dirty="0" smtClean="0">
                        <a:latin typeface="Cambria Math" panose="02040503050406030204" pitchFamily="18" charset="0"/>
                        <a:ea typeface="Cambria" panose="02040503050406030204" pitchFamily="18" charset="0"/>
                      </a:rPr>
                      <m:t>𝑖</m:t>
                    </m:r>
                  </m:oMath>
                </a14:m>
                <a:r>
                  <a:rPr lang="en-US" sz="4000" dirty="0">
                    <a:latin typeface="Cambria" panose="02040503050406030204" pitchFamily="18" charset="0"/>
                    <a:ea typeface="Cambria" panose="02040503050406030204" pitchFamily="18" charset="0"/>
                  </a:rPr>
                  <a:t>:</a:t>
                </a:r>
              </a:p>
              <a:p>
                <a:pPr marL="0" indent="0" algn="ctr">
                  <a:lnSpc>
                    <a:spcPct val="90000"/>
                  </a:lnSpc>
                  <a:buFont typeface="Arial" pitchFamily="34" charset="0"/>
                  <a:buNone/>
                </a:pPr>
                <a:r>
                  <a:rPr lang="en-US" sz="4000" i="1" dirty="0">
                    <a:latin typeface="Cambria" panose="02040503050406030204" pitchFamily="18" charset="0"/>
                    <a:ea typeface="Cambria" panose="02040503050406030204" pitchFamily="18" charset="0"/>
                  </a:rPr>
                  <a:t>k</a:t>
                </a:r>
                <a:r>
                  <a:rPr lang="en-US" sz="4000" i="1" baseline="-25000" dirty="0">
                    <a:latin typeface="Cambria" panose="02040503050406030204" pitchFamily="18" charset="0"/>
                    <a:ea typeface="Cambria" panose="02040503050406030204" pitchFamily="18" charset="0"/>
                  </a:rPr>
                  <a:t>i</a:t>
                </a:r>
                <a:r>
                  <a:rPr lang="en-US" sz="4000" dirty="0">
                    <a:latin typeface="Cambria" panose="02040503050406030204" pitchFamily="18" charset="0"/>
                    <a:ea typeface="Cambria" panose="02040503050406030204" pitchFamily="18" charset="0"/>
                  </a:rPr>
                  <a:t> = </a:t>
                </a:r>
                <a:r>
                  <a:rPr lang="en-US" sz="4000" dirty="0">
                    <a:latin typeface="Cambria" panose="02040503050406030204" pitchFamily="18" charset="0"/>
                    <a:ea typeface="Cambria" panose="02040503050406030204" pitchFamily="18" charset="0"/>
                    <a:sym typeface="Symbol" pitchFamily="16" charset="2"/>
                  </a:rPr>
                  <a:t></a:t>
                </a:r>
                <a:r>
                  <a:rPr lang="en-US" sz="4000" i="1" baseline="-25000" dirty="0">
                    <a:latin typeface="Cambria" panose="02040503050406030204" pitchFamily="18" charset="0"/>
                    <a:ea typeface="Cambria" panose="02040503050406030204" pitchFamily="18" charset="0"/>
                  </a:rPr>
                  <a:t>j</a:t>
                </a:r>
                <a:r>
                  <a:rPr lang="en-US" sz="4000" dirty="0">
                    <a:latin typeface="Cambria" panose="02040503050406030204" pitchFamily="18" charset="0"/>
                    <a:ea typeface="Cambria" panose="02040503050406030204" pitchFamily="18" charset="0"/>
                  </a:rPr>
                  <a:t> </a:t>
                </a:r>
                <a:r>
                  <a:rPr lang="en-US" sz="4000" i="1" dirty="0" err="1">
                    <a:latin typeface="Cambria" panose="02040503050406030204" pitchFamily="18" charset="0"/>
                    <a:ea typeface="Cambria" panose="02040503050406030204" pitchFamily="18" charset="0"/>
                  </a:rPr>
                  <a:t>a</a:t>
                </a:r>
                <a:r>
                  <a:rPr lang="en-US" sz="4000" i="1" baseline="-25000" dirty="0" err="1">
                    <a:latin typeface="Cambria" panose="02040503050406030204" pitchFamily="18" charset="0"/>
                    <a:ea typeface="Cambria" panose="02040503050406030204" pitchFamily="18" charset="0"/>
                  </a:rPr>
                  <a:t>ij</a:t>
                </a:r>
                <a:r>
                  <a:rPr lang="en-US" sz="4000" i="1" baseline="-25000" dirty="0">
                    <a:latin typeface="Cambria" panose="02040503050406030204" pitchFamily="18" charset="0"/>
                    <a:ea typeface="Cambria" panose="02040503050406030204" pitchFamily="18" charset="0"/>
                  </a:rPr>
                  <a:t> </a:t>
                </a:r>
                <a:r>
                  <a:rPr lang="en-US" sz="4000" dirty="0">
                    <a:latin typeface="Cambria" panose="02040503050406030204" pitchFamily="18" charset="0"/>
                    <a:ea typeface="Cambria" panose="02040503050406030204" pitchFamily="18" charset="0"/>
                  </a:rPr>
                  <a:t>= </a:t>
                </a:r>
                <a:r>
                  <a:rPr lang="en-US" sz="4000" dirty="0">
                    <a:latin typeface="Cambria" panose="02040503050406030204" pitchFamily="18" charset="0"/>
                    <a:ea typeface="Cambria" panose="02040503050406030204" pitchFamily="18" charset="0"/>
                    <a:sym typeface="Symbol" pitchFamily="16" charset="2"/>
                  </a:rPr>
                  <a:t></a:t>
                </a:r>
                <a:r>
                  <a:rPr lang="en-US" sz="4000" i="1" baseline="-25000" dirty="0">
                    <a:latin typeface="Cambria" panose="02040503050406030204" pitchFamily="18" charset="0"/>
                    <a:ea typeface="Cambria" panose="02040503050406030204" pitchFamily="18" charset="0"/>
                  </a:rPr>
                  <a:t>j</a:t>
                </a:r>
                <a:r>
                  <a:rPr lang="en-US" sz="4000" dirty="0">
                    <a:latin typeface="Cambria" panose="02040503050406030204" pitchFamily="18" charset="0"/>
                    <a:ea typeface="Cambria" panose="02040503050406030204" pitchFamily="18" charset="0"/>
                  </a:rPr>
                  <a:t> </a:t>
                </a:r>
                <a:r>
                  <a:rPr lang="en-US" sz="4000" i="1" dirty="0">
                    <a:latin typeface="Cambria" panose="02040503050406030204" pitchFamily="18" charset="0"/>
                    <a:ea typeface="Cambria" panose="02040503050406030204" pitchFamily="18" charset="0"/>
                  </a:rPr>
                  <a:t>a</a:t>
                </a:r>
                <a:r>
                  <a:rPr lang="en-US" sz="4000" i="1" baseline="-25000" dirty="0">
                    <a:latin typeface="Cambria" panose="02040503050406030204" pitchFamily="18" charset="0"/>
                    <a:ea typeface="Cambria" panose="02040503050406030204" pitchFamily="18" charset="0"/>
                  </a:rPr>
                  <a:t>ji</a:t>
                </a:r>
              </a:p>
              <a:p>
                <a:pPr marL="0" indent="0" algn="ctr">
                  <a:lnSpc>
                    <a:spcPct val="90000"/>
                  </a:lnSpc>
                  <a:buFont typeface="Arial" pitchFamily="34" charset="0"/>
                  <a:buNone/>
                </a:pPr>
                <a:endParaRPr lang="en-US" sz="2400" i="1" baseline="-25000" dirty="0">
                  <a:latin typeface="Cambria" panose="02040503050406030204" pitchFamily="18" charset="0"/>
                  <a:ea typeface="Cambria" panose="02040503050406030204" pitchFamily="18" charset="0"/>
                </a:endParaRPr>
              </a:p>
              <a:p>
                <a:pPr marL="0" indent="0" algn="ctr">
                  <a:lnSpc>
                    <a:spcPct val="90000"/>
                  </a:lnSpc>
                  <a:buFont typeface="Arial" pitchFamily="34" charset="0"/>
                  <a:buNone/>
                </a:pPr>
                <a:endParaRPr lang="en-US" sz="2400" i="1" baseline="-25000" dirty="0">
                  <a:latin typeface="Cambria" panose="02040503050406030204" pitchFamily="18" charset="0"/>
                  <a:ea typeface="Cambria" panose="02040503050406030204" pitchFamily="18" charset="0"/>
                </a:endParaRPr>
              </a:p>
              <a:p>
                <a:pPr marL="0" indent="0" algn="ctr">
                  <a:lnSpc>
                    <a:spcPct val="90000"/>
                  </a:lnSpc>
                  <a:buFont typeface="Arial" pitchFamily="34" charset="0"/>
                  <a:buNone/>
                </a:pPr>
                <a:endParaRPr lang="en-US" sz="2400" dirty="0">
                  <a:latin typeface="Cambria" panose="02040503050406030204" pitchFamily="18" charset="0"/>
                  <a:ea typeface="Cambria" panose="02040503050406030204" pitchFamily="18" charset="0"/>
                </a:endParaRPr>
              </a:p>
            </p:txBody>
          </p:sp>
        </mc:Choice>
        <mc:Fallback xmlns="">
          <p:sp>
            <p:nvSpPr>
              <p:cNvPr id="3" name="Rectangle 3">
                <a:extLst>
                  <a:ext uri="{FF2B5EF4-FFF2-40B4-BE49-F238E27FC236}">
                    <a16:creationId xmlns:a16="http://schemas.microsoft.com/office/drawing/2014/main" id="{089AB3A3-DEBF-5846-7326-12E562ED6C82}"/>
                  </a:ext>
                </a:extLst>
              </p:cNvPr>
              <p:cNvSpPr txBox="1">
                <a:spLocks noRot="1" noChangeAspect="1" noMove="1" noResize="1" noEditPoints="1" noAdjustHandles="1" noChangeArrowheads="1" noChangeShapeType="1" noTextEdit="1"/>
              </p:cNvSpPr>
              <p:nvPr/>
            </p:nvSpPr>
            <p:spPr>
              <a:xfrm>
                <a:off x="737948" y="1766819"/>
                <a:ext cx="13283090" cy="2232248"/>
              </a:xfrm>
              <a:prstGeom prst="rect">
                <a:avLst/>
              </a:prstGeom>
              <a:blipFill>
                <a:blip r:embed="rId6"/>
                <a:stretch>
                  <a:fillRect t="-7650"/>
                </a:stretch>
              </a:blipFill>
            </p:spPr>
            <p:txBody>
              <a:bodyPr/>
              <a:lstStyle/>
              <a:p>
                <a:r>
                  <a:rPr lang="en-IN">
                    <a:noFill/>
                  </a:rPr>
                  <a:t> </a:t>
                </a:r>
              </a:p>
            </p:txBody>
          </p:sp>
        </mc:Fallback>
      </mc:AlternateContent>
    </p:spTree>
    <p:extLst>
      <p:ext uri="{BB962C8B-B14F-4D97-AF65-F5344CB8AC3E}">
        <p14:creationId xmlns:p14="http://schemas.microsoft.com/office/powerpoint/2010/main" val="204301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FB9DC-A82F-5EAA-3016-710F4EC6E4FC}"/>
            </a:ext>
          </a:extLst>
        </p:cNvPr>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743D53AC-8CDA-C55A-510A-DE72809E3B17}"/>
              </a:ext>
            </a:extLst>
          </p:cNvPr>
          <p:cNvPicPr>
            <a:picLocks noChangeAspect="1"/>
          </p:cNvPicPr>
          <p:nvPr/>
        </p:nvPicPr>
        <p:blipFill rotWithShape="1">
          <a:blip r:embed="rId3">
            <a:alphaModFix amt="60000"/>
          </a:blip>
          <a:srcRect r="-1" b="3428"/>
          <a:stretch/>
        </p:blipFill>
        <p:spPr>
          <a:xfrm>
            <a:off x="1042790" y="620946"/>
            <a:ext cx="12866125" cy="859536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4339" name="Rectangle 3">
            <a:extLst>
              <a:ext uri="{FF2B5EF4-FFF2-40B4-BE49-F238E27FC236}">
                <a16:creationId xmlns:a16="http://schemas.microsoft.com/office/drawing/2014/main" id="{607C573A-52CB-08B5-9D49-897CDCCCB900}"/>
              </a:ext>
            </a:extLst>
          </p:cNvPr>
          <p:cNvSpPr>
            <a:spLocks noGrp="1" noChangeArrowheads="1"/>
          </p:cNvSpPr>
          <p:nvPr>
            <p:ph type="body" idx="1"/>
          </p:nvPr>
        </p:nvSpPr>
        <p:spPr>
          <a:xfrm>
            <a:off x="1106925" y="2694067"/>
            <a:ext cx="13185337" cy="6641544"/>
          </a:xfrm>
          <a:solidFill>
            <a:schemeClr val="bg1"/>
          </a:solidFill>
        </p:spPr>
        <p:txBody>
          <a:bodyPr>
            <a:normAutofit/>
          </a:bodyPr>
          <a:lstStyle/>
          <a:p>
            <a:pPr marL="0" indent="0">
              <a:lnSpc>
                <a:spcPct val="90000"/>
              </a:lnSpc>
              <a:buNone/>
            </a:pPr>
            <a:r>
              <a:rPr lang="en-US" sz="3600" dirty="0">
                <a:latin typeface="Cambria" panose="02040503050406030204" pitchFamily="18" charset="0"/>
                <a:ea typeface="Cambria" panose="02040503050406030204" pitchFamily="18" charset="0"/>
              </a:rPr>
              <a:t>In a directed network the </a:t>
            </a:r>
            <a:r>
              <a:rPr lang="en-US" sz="3600" i="1" dirty="0">
                <a:latin typeface="Cambria" panose="02040503050406030204" pitchFamily="18" charset="0"/>
                <a:ea typeface="Cambria" panose="02040503050406030204" pitchFamily="18" charset="0"/>
              </a:rPr>
              <a:t>in-degree</a:t>
            </a:r>
            <a:r>
              <a:rPr lang="en-US" sz="3600" dirty="0">
                <a:latin typeface="Cambria" panose="02040503050406030204" pitchFamily="18" charset="0"/>
                <a:ea typeface="Cambria" panose="02040503050406030204" pitchFamily="18" charset="0"/>
              </a:rPr>
              <a:t> </a:t>
            </a:r>
            <a:r>
              <a:rPr lang="en-US" sz="3600" i="1" dirty="0" err="1">
                <a:latin typeface="Cambria" panose="02040503050406030204" pitchFamily="18" charset="0"/>
                <a:ea typeface="Cambria" panose="02040503050406030204" pitchFamily="18" charset="0"/>
              </a:rPr>
              <a:t>k</a:t>
            </a:r>
            <a:r>
              <a:rPr lang="en-US" sz="3600" i="1" baseline="-25000" dirty="0" err="1">
                <a:latin typeface="Cambria" panose="02040503050406030204" pitchFamily="18" charset="0"/>
                <a:ea typeface="Cambria" panose="02040503050406030204" pitchFamily="18" charset="0"/>
              </a:rPr>
              <a:t>i</a:t>
            </a:r>
            <a:r>
              <a:rPr lang="en-US" sz="3600" i="1" baseline="30000" dirty="0">
                <a:latin typeface="Cambria" panose="02040503050406030204" pitchFamily="18" charset="0"/>
                <a:ea typeface="Cambria" panose="02040503050406030204" pitchFamily="18" charset="0"/>
              </a:rPr>
              <a:t>(in)</a:t>
            </a:r>
            <a:r>
              <a:rPr lang="en-US" sz="3600" dirty="0">
                <a:latin typeface="Cambria" panose="02040503050406030204" pitchFamily="18" charset="0"/>
                <a:ea typeface="Cambria" panose="02040503050406030204" pitchFamily="18" charset="0"/>
              </a:rPr>
              <a:t> of a node </a:t>
            </a:r>
            <a:r>
              <a:rPr lang="en-US" sz="3600" i="1" dirty="0" err="1">
                <a:latin typeface="Cambria" panose="02040503050406030204" pitchFamily="18" charset="0"/>
                <a:ea typeface="Cambria" panose="02040503050406030204" pitchFamily="18" charset="0"/>
              </a:rPr>
              <a:t>i</a:t>
            </a:r>
            <a:r>
              <a:rPr lang="en-US" sz="3600" dirty="0">
                <a:latin typeface="Cambria" panose="02040503050406030204" pitchFamily="18" charset="0"/>
                <a:ea typeface="Cambria" panose="02040503050406030204" pitchFamily="18" charset="0"/>
              </a:rPr>
              <a:t> is the number of directed edges pointing </a:t>
            </a:r>
            <a:r>
              <a:rPr lang="en-US" sz="3600" u="sng" dirty="0">
                <a:solidFill>
                  <a:srgbClr val="FF0000"/>
                </a:solidFill>
                <a:latin typeface="Cambria" panose="02040503050406030204" pitchFamily="18" charset="0"/>
                <a:ea typeface="Cambria" panose="02040503050406030204" pitchFamily="18" charset="0"/>
              </a:rPr>
              <a:t>to</a:t>
            </a:r>
            <a:r>
              <a:rPr lang="en-US" sz="3600" dirty="0">
                <a:latin typeface="Cambria" panose="02040503050406030204" pitchFamily="18" charset="0"/>
                <a:ea typeface="Cambria" panose="02040503050406030204" pitchFamily="18" charset="0"/>
              </a:rPr>
              <a:t> node </a:t>
            </a:r>
            <a:r>
              <a:rPr lang="en-US" sz="3600" i="1" dirty="0" err="1">
                <a:latin typeface="Cambria" panose="02040503050406030204" pitchFamily="18" charset="0"/>
                <a:ea typeface="Cambria" panose="02040503050406030204" pitchFamily="18" charset="0"/>
              </a:rPr>
              <a:t>i</a:t>
            </a:r>
            <a:r>
              <a:rPr lang="en-US" sz="3600" dirty="0">
                <a:latin typeface="Cambria" panose="02040503050406030204" pitchFamily="18" charset="0"/>
                <a:ea typeface="Cambria" panose="02040503050406030204" pitchFamily="18" charset="0"/>
              </a:rPr>
              <a:t>:</a:t>
            </a:r>
          </a:p>
          <a:p>
            <a:pPr marL="0" indent="0" algn="ctr">
              <a:lnSpc>
                <a:spcPct val="90000"/>
              </a:lnSpc>
              <a:buNone/>
            </a:pPr>
            <a:endParaRPr lang="en-US" sz="3600" i="1"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p:txBody>
      </p:sp>
      <p:sp>
        <p:nvSpPr>
          <p:cNvPr id="4" name="Date Placeholder 3">
            <a:extLst>
              <a:ext uri="{FF2B5EF4-FFF2-40B4-BE49-F238E27FC236}">
                <a16:creationId xmlns:a16="http://schemas.microsoft.com/office/drawing/2014/main" id="{A40BD6E2-3BBB-D08E-F9FE-D678C25ECF1A}"/>
              </a:ext>
            </a:extLst>
          </p:cNvPr>
          <p:cNvSpPr>
            <a:spLocks noGrp="1"/>
          </p:cNvSpPr>
          <p:nvPr>
            <p:ph type="dt" sz="half" idx="10"/>
          </p:nvPr>
        </p:nvSpPr>
        <p:spPr/>
        <p:txBody>
          <a:bodyPr/>
          <a:lstStyle/>
          <a:p>
            <a:fld id="{4FAAB580-3CD0-4CE7-8894-82BB9C7ECEED}" type="datetime1">
              <a:rPr lang="en-US" smtClean="0"/>
              <a:pPr/>
              <a:t>8/6/2025</a:t>
            </a:fld>
            <a:endParaRPr lang="en-IN"/>
          </a:p>
        </p:txBody>
      </p:sp>
      <p:sp>
        <p:nvSpPr>
          <p:cNvPr id="5" name="Title 1">
            <a:extLst>
              <a:ext uri="{FF2B5EF4-FFF2-40B4-BE49-F238E27FC236}">
                <a16:creationId xmlns:a16="http://schemas.microsoft.com/office/drawing/2014/main" id="{A223223C-358A-6491-1EB6-D7E8C2373844}"/>
              </a:ext>
            </a:extLst>
          </p:cNvPr>
          <p:cNvSpPr txBox="1">
            <a:spLocks/>
          </p:cNvSpPr>
          <p:nvPr/>
        </p:nvSpPr>
        <p:spPr>
          <a:xfrm>
            <a:off x="1186806" y="303010"/>
            <a:ext cx="11970135"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In-Degree and Out-degree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E074D7-444B-6A4B-61DC-BA4E6B4C3AB0}"/>
                  </a:ext>
                </a:extLst>
              </p:cNvPr>
              <p:cNvSpPr txBox="1"/>
              <p:nvPr/>
            </p:nvSpPr>
            <p:spPr>
              <a:xfrm>
                <a:off x="8543276" y="3463082"/>
                <a:ext cx="3960440" cy="1892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4000" b="0" i="1" smtClean="0">
                              <a:solidFill>
                                <a:srgbClr val="0000FF"/>
                              </a:solidFill>
                              <a:latin typeface="Cambria Math" panose="02040503050406030204" pitchFamily="18" charset="0"/>
                            </a:rPr>
                          </m:ctrlPr>
                        </m:sSubSupPr>
                        <m:e>
                          <m:r>
                            <a:rPr lang="en-US" sz="4000" b="0" i="1" smtClean="0">
                              <a:solidFill>
                                <a:srgbClr val="0000FF"/>
                              </a:solidFill>
                              <a:latin typeface="Cambria Math" panose="02040503050406030204" pitchFamily="18" charset="0"/>
                            </a:rPr>
                            <m:t>𝑘</m:t>
                          </m:r>
                        </m:e>
                        <m:sub>
                          <m:r>
                            <a:rPr lang="en-US" sz="4000" b="0" i="1" smtClean="0">
                              <a:solidFill>
                                <a:srgbClr val="0000FF"/>
                              </a:solidFill>
                              <a:latin typeface="Cambria Math" panose="02040503050406030204" pitchFamily="18" charset="0"/>
                            </a:rPr>
                            <m:t>𝑖</m:t>
                          </m:r>
                        </m:sub>
                        <m:sup>
                          <m:r>
                            <a:rPr lang="en-US" sz="4000" b="0" i="1" smtClean="0">
                              <a:solidFill>
                                <a:srgbClr val="0000FF"/>
                              </a:solidFill>
                              <a:latin typeface="Cambria Math" panose="02040503050406030204" pitchFamily="18" charset="0"/>
                            </a:rPr>
                            <m:t>𝑖𝑛</m:t>
                          </m:r>
                        </m:sup>
                      </m:sSubSup>
                      <m:r>
                        <a:rPr lang="en-US" sz="4000" b="0" i="1" smtClean="0">
                          <a:solidFill>
                            <a:srgbClr val="0000FF"/>
                          </a:solidFill>
                          <a:latin typeface="Cambria Math" panose="02040503050406030204" pitchFamily="18" charset="0"/>
                        </a:rPr>
                        <m:t>=</m:t>
                      </m:r>
                      <m:nary>
                        <m:naryPr>
                          <m:chr m:val="∑"/>
                          <m:ctrlPr>
                            <a:rPr lang="en-US" sz="4000" b="0" i="1" smtClean="0">
                              <a:solidFill>
                                <a:srgbClr val="0000FF"/>
                              </a:solidFill>
                              <a:latin typeface="Cambria Math" panose="02040503050406030204" pitchFamily="18" charset="0"/>
                            </a:rPr>
                          </m:ctrlPr>
                        </m:naryPr>
                        <m:sub>
                          <m:r>
                            <m:rPr>
                              <m:brk m:alnAt="23"/>
                            </m:rPr>
                            <a:rPr lang="en-US" sz="4000" b="0" i="1" smtClean="0">
                              <a:solidFill>
                                <a:srgbClr val="0000FF"/>
                              </a:solidFill>
                              <a:latin typeface="Cambria Math" panose="02040503050406030204" pitchFamily="18" charset="0"/>
                            </a:rPr>
                            <m:t>𝑗</m:t>
                          </m:r>
                          <m:r>
                            <a:rPr lang="en-US" sz="4000" b="0" i="1" smtClean="0">
                              <a:solidFill>
                                <a:srgbClr val="0000FF"/>
                              </a:solidFill>
                              <a:latin typeface="Cambria Math" panose="02040503050406030204" pitchFamily="18" charset="0"/>
                            </a:rPr>
                            <m:t>=1</m:t>
                          </m:r>
                        </m:sub>
                        <m:sup>
                          <m:r>
                            <a:rPr lang="en-US" sz="4000" b="0" i="1" smtClean="0">
                              <a:solidFill>
                                <a:srgbClr val="0000FF"/>
                              </a:solidFill>
                              <a:latin typeface="Cambria Math" panose="02040503050406030204" pitchFamily="18" charset="0"/>
                            </a:rPr>
                            <m:t>𝑁</m:t>
                          </m:r>
                        </m:sup>
                        <m:e>
                          <m:sSub>
                            <m:sSubPr>
                              <m:ctrlPr>
                                <a:rPr lang="en-US" sz="4000" b="0" i="1" smtClean="0">
                                  <a:solidFill>
                                    <a:srgbClr val="0000FF"/>
                                  </a:solidFill>
                                  <a:latin typeface="Cambria Math" panose="02040503050406030204" pitchFamily="18" charset="0"/>
                                </a:rPr>
                              </m:ctrlPr>
                            </m:sSubPr>
                            <m:e>
                              <m:r>
                                <a:rPr lang="en-US" sz="4000" b="0" i="1" smtClean="0">
                                  <a:solidFill>
                                    <a:srgbClr val="0000FF"/>
                                  </a:solidFill>
                                  <a:latin typeface="Cambria Math" panose="02040503050406030204" pitchFamily="18" charset="0"/>
                                </a:rPr>
                                <m:t>𝐴</m:t>
                              </m:r>
                            </m:e>
                            <m:sub>
                              <m:r>
                                <a:rPr lang="en-US" sz="4000" b="0" i="1" smtClean="0">
                                  <a:solidFill>
                                    <a:srgbClr val="0000FF"/>
                                  </a:solidFill>
                                  <a:latin typeface="Cambria Math" panose="02040503050406030204" pitchFamily="18" charset="0"/>
                                </a:rPr>
                                <m:t>𝑗𝑖</m:t>
                              </m:r>
                            </m:sub>
                          </m:sSub>
                        </m:e>
                      </m:nary>
                    </m:oMath>
                  </m:oMathPara>
                </a14:m>
                <a:endParaRPr lang="en-IN" sz="4000" dirty="0">
                  <a:solidFill>
                    <a:srgbClr val="0000FF"/>
                  </a:solidFill>
                </a:endParaRPr>
              </a:p>
            </p:txBody>
          </p:sp>
        </mc:Choice>
        <mc:Fallback xmlns="">
          <p:sp>
            <p:nvSpPr>
              <p:cNvPr id="3" name="TextBox 2">
                <a:extLst>
                  <a:ext uri="{FF2B5EF4-FFF2-40B4-BE49-F238E27FC236}">
                    <a16:creationId xmlns:a16="http://schemas.microsoft.com/office/drawing/2014/main" id="{06274D29-B176-328E-D6A7-9F67C4695248}"/>
                  </a:ext>
                </a:extLst>
              </p:cNvPr>
              <p:cNvSpPr txBox="1">
                <a:spLocks noRot="1" noChangeAspect="1" noMove="1" noResize="1" noEditPoints="1" noAdjustHandles="1" noChangeArrowheads="1" noChangeShapeType="1" noTextEdit="1"/>
              </p:cNvSpPr>
              <p:nvPr/>
            </p:nvSpPr>
            <p:spPr>
              <a:xfrm>
                <a:off x="8543276" y="3463082"/>
                <a:ext cx="3960440" cy="1892762"/>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540976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82A56068-F125-3E13-7492-8527DB65A7FE}"/>
              </a:ext>
            </a:extLst>
          </p:cNvPr>
          <p:cNvPicPr>
            <a:picLocks noChangeAspect="1"/>
          </p:cNvPicPr>
          <p:nvPr/>
        </p:nvPicPr>
        <p:blipFill rotWithShape="1">
          <a:blip r:embed="rId3">
            <a:alphaModFix amt="60000"/>
          </a:blip>
          <a:srcRect r="-1" b="3428"/>
          <a:stretch/>
        </p:blipFill>
        <p:spPr>
          <a:xfrm>
            <a:off x="1042790" y="620946"/>
            <a:ext cx="12866125" cy="859536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4339" name="Rectangle 3"/>
          <p:cNvSpPr>
            <a:spLocks noGrp="1" noChangeArrowheads="1"/>
          </p:cNvSpPr>
          <p:nvPr>
            <p:ph type="body" idx="1"/>
          </p:nvPr>
        </p:nvSpPr>
        <p:spPr>
          <a:xfrm>
            <a:off x="1106925" y="2694067"/>
            <a:ext cx="13185337" cy="6641544"/>
          </a:xfrm>
          <a:solidFill>
            <a:schemeClr val="bg1"/>
          </a:solidFill>
        </p:spPr>
        <p:txBody>
          <a:bodyPr>
            <a:normAutofit/>
          </a:bodyPr>
          <a:lstStyle/>
          <a:p>
            <a:pPr marL="0" indent="0">
              <a:lnSpc>
                <a:spcPct val="90000"/>
              </a:lnSpc>
              <a:buNone/>
            </a:pPr>
            <a:r>
              <a:rPr lang="en-US" sz="3600" dirty="0">
                <a:latin typeface="Cambria" panose="02040503050406030204" pitchFamily="18" charset="0"/>
                <a:ea typeface="Cambria" panose="02040503050406030204" pitchFamily="18" charset="0"/>
              </a:rPr>
              <a:t>In a directed network the </a:t>
            </a:r>
            <a:r>
              <a:rPr lang="en-US" sz="3600" i="1" dirty="0">
                <a:latin typeface="Cambria" panose="02040503050406030204" pitchFamily="18" charset="0"/>
                <a:ea typeface="Cambria" panose="02040503050406030204" pitchFamily="18" charset="0"/>
              </a:rPr>
              <a:t>in-degree</a:t>
            </a:r>
            <a:r>
              <a:rPr lang="en-US" sz="3600" dirty="0">
                <a:latin typeface="Cambria" panose="02040503050406030204" pitchFamily="18" charset="0"/>
                <a:ea typeface="Cambria" panose="02040503050406030204" pitchFamily="18" charset="0"/>
              </a:rPr>
              <a:t> </a:t>
            </a:r>
            <a:r>
              <a:rPr lang="en-US" sz="3600" i="1" dirty="0" err="1">
                <a:latin typeface="Cambria" panose="02040503050406030204" pitchFamily="18" charset="0"/>
                <a:ea typeface="Cambria" panose="02040503050406030204" pitchFamily="18" charset="0"/>
              </a:rPr>
              <a:t>k</a:t>
            </a:r>
            <a:r>
              <a:rPr lang="en-US" sz="3600" i="1" baseline="-25000" dirty="0" err="1">
                <a:latin typeface="Cambria" panose="02040503050406030204" pitchFamily="18" charset="0"/>
                <a:ea typeface="Cambria" panose="02040503050406030204" pitchFamily="18" charset="0"/>
              </a:rPr>
              <a:t>i</a:t>
            </a:r>
            <a:r>
              <a:rPr lang="en-US" sz="3600" i="1" baseline="30000" dirty="0">
                <a:latin typeface="Cambria" panose="02040503050406030204" pitchFamily="18" charset="0"/>
                <a:ea typeface="Cambria" panose="02040503050406030204" pitchFamily="18" charset="0"/>
              </a:rPr>
              <a:t>(in)</a:t>
            </a:r>
            <a:r>
              <a:rPr lang="en-US" sz="3600" dirty="0">
                <a:latin typeface="Cambria" panose="02040503050406030204" pitchFamily="18" charset="0"/>
                <a:ea typeface="Cambria" panose="02040503050406030204" pitchFamily="18" charset="0"/>
              </a:rPr>
              <a:t> of a node </a:t>
            </a:r>
            <a:r>
              <a:rPr lang="en-US" sz="3600" i="1" dirty="0" err="1">
                <a:latin typeface="Cambria" panose="02040503050406030204" pitchFamily="18" charset="0"/>
                <a:ea typeface="Cambria" panose="02040503050406030204" pitchFamily="18" charset="0"/>
              </a:rPr>
              <a:t>i</a:t>
            </a:r>
            <a:r>
              <a:rPr lang="en-US" sz="3600" dirty="0">
                <a:latin typeface="Cambria" panose="02040503050406030204" pitchFamily="18" charset="0"/>
                <a:ea typeface="Cambria" panose="02040503050406030204" pitchFamily="18" charset="0"/>
              </a:rPr>
              <a:t> is the number of directed edges pointing </a:t>
            </a:r>
            <a:r>
              <a:rPr lang="en-US" sz="3600" u="sng" dirty="0">
                <a:solidFill>
                  <a:srgbClr val="FF0000"/>
                </a:solidFill>
                <a:latin typeface="Cambria" panose="02040503050406030204" pitchFamily="18" charset="0"/>
                <a:ea typeface="Cambria" panose="02040503050406030204" pitchFamily="18" charset="0"/>
              </a:rPr>
              <a:t>to</a:t>
            </a:r>
            <a:r>
              <a:rPr lang="en-US" sz="3600" dirty="0">
                <a:latin typeface="Cambria" panose="02040503050406030204" pitchFamily="18" charset="0"/>
                <a:ea typeface="Cambria" panose="02040503050406030204" pitchFamily="18" charset="0"/>
              </a:rPr>
              <a:t> node </a:t>
            </a:r>
            <a:r>
              <a:rPr lang="en-US" sz="3600" i="1" dirty="0" err="1">
                <a:latin typeface="Cambria" panose="02040503050406030204" pitchFamily="18" charset="0"/>
                <a:ea typeface="Cambria" panose="02040503050406030204" pitchFamily="18" charset="0"/>
              </a:rPr>
              <a:t>i</a:t>
            </a:r>
            <a:r>
              <a:rPr lang="en-US" sz="3600" dirty="0">
                <a:latin typeface="Cambria" panose="02040503050406030204" pitchFamily="18" charset="0"/>
                <a:ea typeface="Cambria" panose="02040503050406030204" pitchFamily="18" charset="0"/>
              </a:rPr>
              <a:t>:</a:t>
            </a:r>
          </a:p>
          <a:p>
            <a:pPr marL="0" indent="0" algn="ctr">
              <a:lnSpc>
                <a:spcPct val="90000"/>
              </a:lnSpc>
              <a:buNone/>
            </a:pPr>
            <a:endParaRPr lang="en-US" sz="3600" i="1"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a:p>
            <a:pPr marL="0" indent="0">
              <a:lnSpc>
                <a:spcPct val="90000"/>
              </a:lnSpc>
              <a:buNone/>
            </a:pPr>
            <a:r>
              <a:rPr lang="en-US" sz="3600" dirty="0">
                <a:latin typeface="Cambria" panose="02040503050406030204" pitchFamily="18" charset="0"/>
                <a:ea typeface="Cambria" panose="02040503050406030204" pitchFamily="18" charset="0"/>
              </a:rPr>
              <a:t>while the </a:t>
            </a:r>
            <a:r>
              <a:rPr lang="en-US" sz="3600" i="1" dirty="0">
                <a:latin typeface="Cambria" panose="02040503050406030204" pitchFamily="18" charset="0"/>
                <a:ea typeface="Cambria" panose="02040503050406030204" pitchFamily="18" charset="0"/>
              </a:rPr>
              <a:t>out-degree</a:t>
            </a:r>
            <a:r>
              <a:rPr lang="en-US" sz="3600" dirty="0">
                <a:latin typeface="Cambria" panose="02040503050406030204" pitchFamily="18" charset="0"/>
                <a:ea typeface="Cambria" panose="02040503050406030204" pitchFamily="18" charset="0"/>
              </a:rPr>
              <a:t> </a:t>
            </a:r>
            <a:r>
              <a:rPr lang="en-US" sz="3600" i="1" dirty="0" err="1">
                <a:latin typeface="Cambria" panose="02040503050406030204" pitchFamily="18" charset="0"/>
                <a:ea typeface="Cambria" panose="02040503050406030204" pitchFamily="18" charset="0"/>
              </a:rPr>
              <a:t>k</a:t>
            </a:r>
            <a:r>
              <a:rPr lang="en-US" sz="3600" i="1" baseline="-25000" dirty="0" err="1">
                <a:latin typeface="Cambria" panose="02040503050406030204" pitchFamily="18" charset="0"/>
                <a:ea typeface="Cambria" panose="02040503050406030204" pitchFamily="18" charset="0"/>
              </a:rPr>
              <a:t>i</a:t>
            </a:r>
            <a:r>
              <a:rPr lang="en-US" sz="3600" i="1" baseline="30000" dirty="0">
                <a:latin typeface="Cambria" panose="02040503050406030204" pitchFamily="18" charset="0"/>
                <a:ea typeface="Cambria" panose="02040503050406030204" pitchFamily="18" charset="0"/>
              </a:rPr>
              <a:t>(out)</a:t>
            </a:r>
            <a:r>
              <a:rPr lang="en-US" sz="3600" dirty="0">
                <a:latin typeface="Cambria" panose="02040503050406030204" pitchFamily="18" charset="0"/>
                <a:ea typeface="Cambria" panose="02040503050406030204" pitchFamily="18" charset="0"/>
              </a:rPr>
              <a:t> of a node </a:t>
            </a:r>
            <a:r>
              <a:rPr lang="en-US" sz="3600" i="1" dirty="0" err="1">
                <a:latin typeface="Cambria" panose="02040503050406030204" pitchFamily="18" charset="0"/>
                <a:ea typeface="Cambria" panose="02040503050406030204" pitchFamily="18" charset="0"/>
              </a:rPr>
              <a:t>i</a:t>
            </a:r>
            <a:r>
              <a:rPr lang="en-US" sz="3600" dirty="0">
                <a:latin typeface="Cambria" panose="02040503050406030204" pitchFamily="18" charset="0"/>
                <a:ea typeface="Cambria" panose="02040503050406030204" pitchFamily="18" charset="0"/>
              </a:rPr>
              <a:t> is the number of directed edges pointing </a:t>
            </a:r>
            <a:r>
              <a:rPr lang="en-US" sz="3600" u="sng" dirty="0">
                <a:solidFill>
                  <a:srgbClr val="FF0000"/>
                </a:solidFill>
                <a:latin typeface="Cambria" panose="02040503050406030204" pitchFamily="18" charset="0"/>
                <a:ea typeface="Cambria" panose="02040503050406030204" pitchFamily="18" charset="0"/>
              </a:rPr>
              <a:t>from</a:t>
            </a:r>
            <a:r>
              <a:rPr lang="en-US" sz="3600" dirty="0">
                <a:latin typeface="Cambria" panose="02040503050406030204" pitchFamily="18" charset="0"/>
                <a:ea typeface="Cambria" panose="02040503050406030204" pitchFamily="18" charset="0"/>
              </a:rPr>
              <a:t> node </a:t>
            </a:r>
            <a:r>
              <a:rPr lang="en-US" sz="3600" i="1" dirty="0" err="1">
                <a:latin typeface="Cambria" panose="02040503050406030204" pitchFamily="18" charset="0"/>
                <a:ea typeface="Cambria" panose="02040503050406030204" pitchFamily="18" charset="0"/>
              </a:rPr>
              <a:t>i</a:t>
            </a:r>
            <a:r>
              <a:rPr lang="en-US" sz="3600" dirty="0">
                <a:latin typeface="Cambria" panose="02040503050406030204" pitchFamily="18" charset="0"/>
                <a:ea typeface="Cambria" panose="02040503050406030204" pitchFamily="18" charset="0"/>
              </a:rPr>
              <a:t>:</a:t>
            </a:r>
          </a:p>
          <a:p>
            <a:pPr marL="0" indent="0" algn="ctr">
              <a:lnSpc>
                <a:spcPct val="90000"/>
              </a:lnSpc>
              <a:buNone/>
            </a:pPr>
            <a:endParaRPr lang="en-US" sz="3600" i="1"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p:txBody>
      </p:sp>
      <p:sp>
        <p:nvSpPr>
          <p:cNvPr id="4" name="Date Placeholder 3"/>
          <p:cNvSpPr>
            <a:spLocks noGrp="1"/>
          </p:cNvSpPr>
          <p:nvPr>
            <p:ph type="dt" sz="half" idx="10"/>
          </p:nvPr>
        </p:nvSpPr>
        <p:spPr/>
        <p:txBody>
          <a:bodyPr/>
          <a:lstStyle/>
          <a:p>
            <a:fld id="{4FAAB580-3CD0-4CE7-8894-82BB9C7ECEED}" type="datetime1">
              <a:rPr lang="en-US" smtClean="0"/>
              <a:pPr/>
              <a:t>8/6/2025</a:t>
            </a:fld>
            <a:endParaRPr lang="en-IN"/>
          </a:p>
        </p:txBody>
      </p:sp>
      <p:sp>
        <p:nvSpPr>
          <p:cNvPr id="5" name="Title 1">
            <a:extLst>
              <a:ext uri="{FF2B5EF4-FFF2-40B4-BE49-F238E27FC236}">
                <a16:creationId xmlns:a16="http://schemas.microsoft.com/office/drawing/2014/main" id="{2C9ED826-5140-D8E8-7825-99A5A347917E}"/>
              </a:ext>
            </a:extLst>
          </p:cNvPr>
          <p:cNvSpPr txBox="1">
            <a:spLocks/>
          </p:cNvSpPr>
          <p:nvPr/>
        </p:nvSpPr>
        <p:spPr>
          <a:xfrm>
            <a:off x="1186806" y="303010"/>
            <a:ext cx="11970135"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In-Degree and Out-degree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6274D29-B176-328E-D6A7-9F67C4695248}"/>
                  </a:ext>
                </a:extLst>
              </p:cNvPr>
              <p:cNvSpPr txBox="1"/>
              <p:nvPr/>
            </p:nvSpPr>
            <p:spPr>
              <a:xfrm>
                <a:off x="8543276" y="3463082"/>
                <a:ext cx="3960440" cy="1892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4000" b="0" i="1" smtClean="0">
                              <a:solidFill>
                                <a:srgbClr val="0000FF"/>
                              </a:solidFill>
                              <a:latin typeface="Cambria Math" panose="02040503050406030204" pitchFamily="18" charset="0"/>
                            </a:rPr>
                          </m:ctrlPr>
                        </m:sSubSupPr>
                        <m:e>
                          <m:r>
                            <a:rPr lang="en-US" sz="4000" b="0" i="1" smtClean="0">
                              <a:solidFill>
                                <a:srgbClr val="0000FF"/>
                              </a:solidFill>
                              <a:latin typeface="Cambria Math" panose="02040503050406030204" pitchFamily="18" charset="0"/>
                            </a:rPr>
                            <m:t>𝑘</m:t>
                          </m:r>
                        </m:e>
                        <m:sub>
                          <m:r>
                            <a:rPr lang="en-US" sz="4000" b="0" i="1" smtClean="0">
                              <a:solidFill>
                                <a:srgbClr val="0000FF"/>
                              </a:solidFill>
                              <a:latin typeface="Cambria Math" panose="02040503050406030204" pitchFamily="18" charset="0"/>
                            </a:rPr>
                            <m:t>𝑖</m:t>
                          </m:r>
                        </m:sub>
                        <m:sup>
                          <m:r>
                            <a:rPr lang="en-US" sz="4000" b="0" i="1" smtClean="0">
                              <a:solidFill>
                                <a:srgbClr val="0000FF"/>
                              </a:solidFill>
                              <a:latin typeface="Cambria Math" panose="02040503050406030204" pitchFamily="18" charset="0"/>
                            </a:rPr>
                            <m:t>𝑖𝑛</m:t>
                          </m:r>
                        </m:sup>
                      </m:sSubSup>
                      <m:r>
                        <a:rPr lang="en-US" sz="4000" b="0" i="1" smtClean="0">
                          <a:solidFill>
                            <a:srgbClr val="0000FF"/>
                          </a:solidFill>
                          <a:latin typeface="Cambria Math" panose="02040503050406030204" pitchFamily="18" charset="0"/>
                        </a:rPr>
                        <m:t>=</m:t>
                      </m:r>
                      <m:nary>
                        <m:naryPr>
                          <m:chr m:val="∑"/>
                          <m:ctrlPr>
                            <a:rPr lang="en-US" sz="4000" b="0" i="1" smtClean="0">
                              <a:solidFill>
                                <a:srgbClr val="0000FF"/>
                              </a:solidFill>
                              <a:latin typeface="Cambria Math" panose="02040503050406030204" pitchFamily="18" charset="0"/>
                            </a:rPr>
                          </m:ctrlPr>
                        </m:naryPr>
                        <m:sub>
                          <m:r>
                            <m:rPr>
                              <m:brk m:alnAt="23"/>
                            </m:rPr>
                            <a:rPr lang="en-US" sz="4000" b="0" i="1" smtClean="0">
                              <a:solidFill>
                                <a:srgbClr val="0000FF"/>
                              </a:solidFill>
                              <a:latin typeface="Cambria Math" panose="02040503050406030204" pitchFamily="18" charset="0"/>
                            </a:rPr>
                            <m:t>𝑗</m:t>
                          </m:r>
                          <m:r>
                            <a:rPr lang="en-US" sz="4000" b="0" i="1" smtClean="0">
                              <a:solidFill>
                                <a:srgbClr val="0000FF"/>
                              </a:solidFill>
                              <a:latin typeface="Cambria Math" panose="02040503050406030204" pitchFamily="18" charset="0"/>
                            </a:rPr>
                            <m:t>=1</m:t>
                          </m:r>
                        </m:sub>
                        <m:sup>
                          <m:r>
                            <a:rPr lang="en-US" sz="4000" b="0" i="1" smtClean="0">
                              <a:solidFill>
                                <a:srgbClr val="0000FF"/>
                              </a:solidFill>
                              <a:latin typeface="Cambria Math" panose="02040503050406030204" pitchFamily="18" charset="0"/>
                            </a:rPr>
                            <m:t>𝑁</m:t>
                          </m:r>
                        </m:sup>
                        <m:e>
                          <m:sSub>
                            <m:sSubPr>
                              <m:ctrlPr>
                                <a:rPr lang="en-US" sz="4000" b="0" i="1" smtClean="0">
                                  <a:solidFill>
                                    <a:srgbClr val="0000FF"/>
                                  </a:solidFill>
                                  <a:latin typeface="Cambria Math" panose="02040503050406030204" pitchFamily="18" charset="0"/>
                                </a:rPr>
                              </m:ctrlPr>
                            </m:sSubPr>
                            <m:e>
                              <m:r>
                                <a:rPr lang="en-US" sz="4000" b="0" i="1" smtClean="0">
                                  <a:solidFill>
                                    <a:srgbClr val="0000FF"/>
                                  </a:solidFill>
                                  <a:latin typeface="Cambria Math" panose="02040503050406030204" pitchFamily="18" charset="0"/>
                                </a:rPr>
                                <m:t>𝐴</m:t>
                              </m:r>
                            </m:e>
                            <m:sub>
                              <m:r>
                                <a:rPr lang="en-US" sz="4000" b="0" i="1" smtClean="0">
                                  <a:solidFill>
                                    <a:srgbClr val="0000FF"/>
                                  </a:solidFill>
                                  <a:latin typeface="Cambria Math" panose="02040503050406030204" pitchFamily="18" charset="0"/>
                                </a:rPr>
                                <m:t>𝑗𝑖</m:t>
                              </m:r>
                            </m:sub>
                          </m:sSub>
                        </m:e>
                      </m:nary>
                    </m:oMath>
                  </m:oMathPara>
                </a14:m>
                <a:endParaRPr lang="en-IN" sz="4000" dirty="0">
                  <a:solidFill>
                    <a:srgbClr val="0000FF"/>
                  </a:solidFill>
                </a:endParaRPr>
              </a:p>
            </p:txBody>
          </p:sp>
        </mc:Choice>
        <mc:Fallback xmlns="">
          <p:sp>
            <p:nvSpPr>
              <p:cNvPr id="3" name="TextBox 2">
                <a:extLst>
                  <a:ext uri="{FF2B5EF4-FFF2-40B4-BE49-F238E27FC236}">
                    <a16:creationId xmlns:a16="http://schemas.microsoft.com/office/drawing/2014/main" id="{06274D29-B176-328E-D6A7-9F67C4695248}"/>
                  </a:ext>
                </a:extLst>
              </p:cNvPr>
              <p:cNvSpPr txBox="1">
                <a:spLocks noRot="1" noChangeAspect="1" noMove="1" noResize="1" noEditPoints="1" noAdjustHandles="1" noChangeArrowheads="1" noChangeShapeType="1" noTextEdit="1"/>
              </p:cNvSpPr>
              <p:nvPr/>
            </p:nvSpPr>
            <p:spPr>
              <a:xfrm>
                <a:off x="8543276" y="3463082"/>
                <a:ext cx="3960440" cy="189276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5AAB43-DCC2-0816-1E58-142249738A15}"/>
                  </a:ext>
                </a:extLst>
              </p:cNvPr>
              <p:cNvSpPr txBox="1"/>
              <p:nvPr/>
            </p:nvSpPr>
            <p:spPr>
              <a:xfrm>
                <a:off x="7375845" y="6714248"/>
                <a:ext cx="3960440" cy="1892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4000" b="0" i="1" smtClean="0">
                              <a:solidFill>
                                <a:srgbClr val="0000FF"/>
                              </a:solidFill>
                              <a:latin typeface="Cambria Math" panose="02040503050406030204" pitchFamily="18" charset="0"/>
                            </a:rPr>
                          </m:ctrlPr>
                        </m:sSubSupPr>
                        <m:e>
                          <m:r>
                            <a:rPr lang="en-US" sz="4000" b="0" i="1" smtClean="0">
                              <a:solidFill>
                                <a:srgbClr val="0000FF"/>
                              </a:solidFill>
                              <a:latin typeface="Cambria Math" panose="02040503050406030204" pitchFamily="18" charset="0"/>
                            </a:rPr>
                            <m:t>𝑘</m:t>
                          </m:r>
                        </m:e>
                        <m:sub>
                          <m:r>
                            <a:rPr lang="en-US" sz="4000" b="0" i="1" smtClean="0">
                              <a:solidFill>
                                <a:srgbClr val="0000FF"/>
                              </a:solidFill>
                              <a:latin typeface="Cambria Math" panose="02040503050406030204" pitchFamily="18" charset="0"/>
                            </a:rPr>
                            <m:t>𝑖</m:t>
                          </m:r>
                        </m:sub>
                        <m:sup>
                          <m:r>
                            <a:rPr lang="en-US" sz="4000" b="0" i="1" smtClean="0">
                              <a:solidFill>
                                <a:srgbClr val="0000FF"/>
                              </a:solidFill>
                              <a:latin typeface="Cambria Math" panose="02040503050406030204" pitchFamily="18" charset="0"/>
                            </a:rPr>
                            <m:t>𝑜𝑢𝑡</m:t>
                          </m:r>
                        </m:sup>
                      </m:sSubSup>
                      <m:r>
                        <a:rPr lang="en-US" sz="4000" b="0" i="1" smtClean="0">
                          <a:solidFill>
                            <a:srgbClr val="0000FF"/>
                          </a:solidFill>
                          <a:latin typeface="Cambria Math" panose="02040503050406030204" pitchFamily="18" charset="0"/>
                        </a:rPr>
                        <m:t>=</m:t>
                      </m:r>
                      <m:nary>
                        <m:naryPr>
                          <m:chr m:val="∑"/>
                          <m:ctrlPr>
                            <a:rPr lang="en-US" sz="4000" b="0" i="1" smtClean="0">
                              <a:solidFill>
                                <a:srgbClr val="0000FF"/>
                              </a:solidFill>
                              <a:latin typeface="Cambria Math" panose="02040503050406030204" pitchFamily="18" charset="0"/>
                            </a:rPr>
                          </m:ctrlPr>
                        </m:naryPr>
                        <m:sub>
                          <m:r>
                            <m:rPr>
                              <m:brk m:alnAt="23"/>
                            </m:rPr>
                            <a:rPr lang="en-US" sz="4000" b="0" i="1" smtClean="0">
                              <a:solidFill>
                                <a:srgbClr val="0000FF"/>
                              </a:solidFill>
                              <a:latin typeface="Cambria Math" panose="02040503050406030204" pitchFamily="18" charset="0"/>
                            </a:rPr>
                            <m:t>𝑗</m:t>
                          </m:r>
                          <m:r>
                            <a:rPr lang="en-US" sz="4000" b="0" i="1" smtClean="0">
                              <a:solidFill>
                                <a:srgbClr val="0000FF"/>
                              </a:solidFill>
                              <a:latin typeface="Cambria Math" panose="02040503050406030204" pitchFamily="18" charset="0"/>
                            </a:rPr>
                            <m:t>=1</m:t>
                          </m:r>
                        </m:sub>
                        <m:sup>
                          <m:r>
                            <a:rPr lang="en-US" sz="4000" b="0" i="1" smtClean="0">
                              <a:solidFill>
                                <a:srgbClr val="0000FF"/>
                              </a:solidFill>
                              <a:latin typeface="Cambria Math" panose="02040503050406030204" pitchFamily="18" charset="0"/>
                            </a:rPr>
                            <m:t>𝑁</m:t>
                          </m:r>
                        </m:sup>
                        <m:e>
                          <m:sSub>
                            <m:sSubPr>
                              <m:ctrlPr>
                                <a:rPr lang="en-US" sz="4000" b="0" i="1" smtClean="0">
                                  <a:solidFill>
                                    <a:srgbClr val="0000FF"/>
                                  </a:solidFill>
                                  <a:latin typeface="Cambria Math" panose="02040503050406030204" pitchFamily="18" charset="0"/>
                                </a:rPr>
                              </m:ctrlPr>
                            </m:sSubPr>
                            <m:e>
                              <m:r>
                                <a:rPr lang="en-US" sz="4000" b="0" i="1" smtClean="0">
                                  <a:solidFill>
                                    <a:srgbClr val="0000FF"/>
                                  </a:solidFill>
                                  <a:latin typeface="Cambria Math" panose="02040503050406030204" pitchFamily="18" charset="0"/>
                                </a:rPr>
                                <m:t>𝐴</m:t>
                              </m:r>
                            </m:e>
                            <m:sub>
                              <m:r>
                                <a:rPr lang="en-US" sz="4000" b="0" i="1" smtClean="0">
                                  <a:solidFill>
                                    <a:srgbClr val="0000FF"/>
                                  </a:solidFill>
                                  <a:latin typeface="Cambria Math" panose="02040503050406030204" pitchFamily="18" charset="0"/>
                                </a:rPr>
                                <m:t>𝑖𝑗</m:t>
                              </m:r>
                            </m:sub>
                          </m:sSub>
                        </m:e>
                      </m:nary>
                    </m:oMath>
                  </m:oMathPara>
                </a14:m>
                <a:endParaRPr lang="en-IN" sz="4000" dirty="0">
                  <a:solidFill>
                    <a:srgbClr val="0000FF"/>
                  </a:solidFill>
                </a:endParaRPr>
              </a:p>
            </p:txBody>
          </p:sp>
        </mc:Choice>
        <mc:Fallback xmlns="">
          <p:sp>
            <p:nvSpPr>
              <p:cNvPr id="7" name="TextBox 6">
                <a:extLst>
                  <a:ext uri="{FF2B5EF4-FFF2-40B4-BE49-F238E27FC236}">
                    <a16:creationId xmlns:a16="http://schemas.microsoft.com/office/drawing/2014/main" id="{735AAB43-DCC2-0816-1E58-142249738A15}"/>
                  </a:ext>
                </a:extLst>
              </p:cNvPr>
              <p:cNvSpPr txBox="1">
                <a:spLocks noRot="1" noChangeAspect="1" noMove="1" noResize="1" noEditPoints="1" noAdjustHandles="1" noChangeArrowheads="1" noChangeShapeType="1" noTextEdit="1"/>
              </p:cNvSpPr>
              <p:nvPr/>
            </p:nvSpPr>
            <p:spPr>
              <a:xfrm>
                <a:off x="7375845" y="6714248"/>
                <a:ext cx="3960440" cy="1892762"/>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434565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82A56068-F125-3E13-7492-8527DB65A7FE}"/>
              </a:ext>
            </a:extLst>
          </p:cNvPr>
          <p:cNvPicPr>
            <a:picLocks noChangeAspect="1"/>
          </p:cNvPicPr>
          <p:nvPr/>
        </p:nvPicPr>
        <p:blipFill rotWithShape="1">
          <a:blip r:embed="rId3">
            <a:alphaModFix amt="60000"/>
          </a:blip>
          <a:srcRect r="-1" b="3428"/>
          <a:stretch/>
        </p:blipFill>
        <p:spPr>
          <a:xfrm>
            <a:off x="1042790" y="620946"/>
            <a:ext cx="12866125" cy="859536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4339" name="Rectangle 3"/>
          <p:cNvSpPr>
            <a:spLocks noGrp="1" noChangeArrowheads="1"/>
          </p:cNvSpPr>
          <p:nvPr>
            <p:ph type="body" idx="1"/>
          </p:nvPr>
        </p:nvSpPr>
        <p:spPr>
          <a:xfrm>
            <a:off x="1106925" y="2694067"/>
            <a:ext cx="12545139" cy="6641544"/>
          </a:xfrm>
          <a:solidFill>
            <a:schemeClr val="bg1"/>
          </a:solidFill>
        </p:spPr>
        <p:txBody>
          <a:bodyPr>
            <a:normAutofit/>
          </a:bodyPr>
          <a:lstStyle/>
          <a:p>
            <a:pPr marL="0" indent="0">
              <a:lnSpc>
                <a:spcPct val="90000"/>
              </a:lnSpc>
              <a:buNone/>
            </a:pPr>
            <a:endParaRPr lang="en-US" sz="3600" dirty="0">
              <a:latin typeface="Cambria" panose="02040503050406030204" pitchFamily="18" charset="0"/>
              <a:ea typeface="Cambria" panose="02040503050406030204" pitchFamily="18" charset="0"/>
            </a:endParaRPr>
          </a:p>
          <a:p>
            <a:pPr marL="0" indent="0">
              <a:lnSpc>
                <a:spcPct val="90000"/>
              </a:lnSpc>
              <a:buNone/>
            </a:pPr>
            <a:endParaRPr lang="en-US" sz="3600" dirty="0">
              <a:latin typeface="Cambria" panose="02040503050406030204" pitchFamily="18" charset="0"/>
              <a:ea typeface="Cambria" panose="02040503050406030204" pitchFamily="18" charset="0"/>
            </a:endParaRPr>
          </a:p>
        </p:txBody>
      </p:sp>
      <p:sp>
        <p:nvSpPr>
          <p:cNvPr id="4" name="Date Placeholder 3"/>
          <p:cNvSpPr>
            <a:spLocks noGrp="1"/>
          </p:cNvSpPr>
          <p:nvPr>
            <p:ph type="dt" sz="half" idx="10"/>
          </p:nvPr>
        </p:nvSpPr>
        <p:spPr/>
        <p:txBody>
          <a:bodyPr/>
          <a:lstStyle/>
          <a:p>
            <a:fld id="{4FAAB580-3CD0-4CE7-8894-82BB9C7ECEED}" type="datetime1">
              <a:rPr lang="en-US" smtClean="0"/>
              <a:pPr/>
              <a:t>8/6/2025</a:t>
            </a:fld>
            <a:endParaRPr lang="en-IN"/>
          </a:p>
        </p:txBody>
      </p:sp>
      <p:sp>
        <p:nvSpPr>
          <p:cNvPr id="5" name="Title 1">
            <a:extLst>
              <a:ext uri="{FF2B5EF4-FFF2-40B4-BE49-F238E27FC236}">
                <a16:creationId xmlns:a16="http://schemas.microsoft.com/office/drawing/2014/main" id="{2C9ED826-5140-D8E8-7825-99A5A347917E}"/>
              </a:ext>
            </a:extLst>
          </p:cNvPr>
          <p:cNvSpPr txBox="1">
            <a:spLocks/>
          </p:cNvSpPr>
          <p:nvPr/>
        </p:nvSpPr>
        <p:spPr>
          <a:xfrm>
            <a:off x="1042790" y="303010"/>
            <a:ext cx="13249472"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In-Degree and Out-degree</a:t>
            </a:r>
          </a:p>
        </p:txBody>
      </p:sp>
      <p:sp>
        <p:nvSpPr>
          <p:cNvPr id="2" name="TextBox 1">
            <a:extLst>
              <a:ext uri="{FF2B5EF4-FFF2-40B4-BE49-F238E27FC236}">
                <a16:creationId xmlns:a16="http://schemas.microsoft.com/office/drawing/2014/main" id="{315D641A-2C86-7F2E-1447-B91380EFF3F8}"/>
              </a:ext>
            </a:extLst>
          </p:cNvPr>
          <p:cNvSpPr txBox="1"/>
          <p:nvPr/>
        </p:nvSpPr>
        <p:spPr>
          <a:xfrm>
            <a:off x="1200250" y="2879601"/>
            <a:ext cx="12371932" cy="5386090"/>
          </a:xfrm>
          <a:prstGeom prst="rect">
            <a:avLst/>
          </a:prstGeom>
          <a:solidFill>
            <a:schemeClr val="bg1"/>
          </a:solidFill>
        </p:spPr>
        <p:txBody>
          <a:bodyPr wrap="square">
            <a:spAutoFit/>
          </a:bodyPr>
          <a:lstStyle/>
          <a:p>
            <a:pPr marL="457200" indent="-457200" algn="l">
              <a:buFont typeface="Arial" panose="020B0604020202020204" pitchFamily="34" charset="0"/>
              <a:buChar char="•"/>
            </a:pPr>
            <a:r>
              <a:rPr lang="en-US" sz="3600" b="0" i="0" u="none" strike="noStrike" baseline="0" dirty="0">
                <a:latin typeface="Cambria" panose="02040503050406030204" pitchFamily="18" charset="0"/>
                <a:ea typeface="Cambria" panose="02040503050406030204" pitchFamily="18" charset="0"/>
              </a:rPr>
              <a:t>For directed networks the sums over the adjacency matrix’ </a:t>
            </a:r>
            <a:r>
              <a:rPr lang="en-US" sz="3600" b="0" i="1" u="none" strike="noStrike" baseline="0" dirty="0">
                <a:solidFill>
                  <a:srgbClr val="C00000"/>
                </a:solidFill>
                <a:latin typeface="Cambria" panose="02040503050406030204" pitchFamily="18" charset="0"/>
                <a:ea typeface="Cambria" panose="02040503050406030204" pitchFamily="18" charset="0"/>
              </a:rPr>
              <a:t>rows and </a:t>
            </a:r>
            <a:r>
              <a:rPr lang="en-US" sz="3600" i="1" dirty="0">
                <a:solidFill>
                  <a:srgbClr val="C00000"/>
                </a:solidFill>
                <a:latin typeface="Cambria" panose="02040503050406030204" pitchFamily="18" charset="0"/>
                <a:ea typeface="Cambria" panose="02040503050406030204" pitchFamily="18" charset="0"/>
              </a:rPr>
              <a:t>columns</a:t>
            </a:r>
            <a:r>
              <a:rPr lang="en-US" sz="3600" b="0" i="1" u="none" strike="noStrike" baseline="0" dirty="0">
                <a:solidFill>
                  <a:srgbClr val="C00000"/>
                </a:solidFill>
                <a:latin typeface="Cambria" panose="02040503050406030204" pitchFamily="18" charset="0"/>
                <a:ea typeface="Cambria" panose="02040503050406030204" pitchFamily="18" charset="0"/>
              </a:rPr>
              <a:t> </a:t>
            </a:r>
            <a:r>
              <a:rPr lang="en-US" sz="3600" b="0" i="0" u="none" strike="noStrike" baseline="0" dirty="0">
                <a:latin typeface="Cambria" panose="02040503050406030204" pitchFamily="18" charset="0"/>
                <a:ea typeface="Cambria" panose="02040503050406030204" pitchFamily="18" charset="0"/>
              </a:rPr>
              <a:t>provide the </a:t>
            </a:r>
            <a:r>
              <a:rPr lang="en-US" sz="3600" b="0" i="1" u="none" strike="noStrike" baseline="0" dirty="0">
                <a:solidFill>
                  <a:srgbClr val="C00000"/>
                </a:solidFill>
                <a:latin typeface="Cambria" panose="02040503050406030204" pitchFamily="18" charset="0"/>
                <a:ea typeface="Cambria" panose="02040503050406030204" pitchFamily="18" charset="0"/>
              </a:rPr>
              <a:t>incoming and outgoing </a:t>
            </a:r>
            <a:r>
              <a:rPr lang="en-US" sz="3600" b="0" i="0" u="none" strike="noStrike" baseline="0" dirty="0">
                <a:latin typeface="Cambria" panose="02040503050406030204" pitchFamily="18" charset="0"/>
                <a:ea typeface="Cambria" panose="02040503050406030204" pitchFamily="18" charset="0"/>
              </a:rPr>
              <a:t>degrees, respectively.</a:t>
            </a:r>
          </a:p>
          <a:p>
            <a:pPr marL="457200" indent="-457200" algn="l">
              <a:buFont typeface="Arial" panose="020B0604020202020204" pitchFamily="34" charset="0"/>
              <a:buChar char="•"/>
            </a:pPr>
            <a:endParaRPr lang="en-US" sz="3600" dirty="0">
              <a:latin typeface="Cambria" panose="02040503050406030204" pitchFamily="18" charset="0"/>
              <a:ea typeface="Cambria" panose="02040503050406030204" pitchFamily="18" charset="0"/>
            </a:endParaRPr>
          </a:p>
          <a:p>
            <a:pPr marL="457200" indent="-457200" algn="l">
              <a:buFont typeface="Arial" panose="020B0604020202020204" pitchFamily="34" charset="0"/>
              <a:buChar char="•"/>
            </a:pPr>
            <a:endParaRPr lang="en-US" sz="3600" b="0" i="0" u="none" strike="noStrike" baseline="0" dirty="0">
              <a:latin typeface="Cambria" panose="02040503050406030204" pitchFamily="18" charset="0"/>
              <a:ea typeface="Cambria" panose="02040503050406030204" pitchFamily="18" charset="0"/>
            </a:endParaRPr>
          </a:p>
          <a:p>
            <a:pPr marL="457200" indent="-457200" algn="l">
              <a:buFont typeface="Arial" panose="020B0604020202020204" pitchFamily="34" charset="0"/>
              <a:buChar char="•"/>
            </a:pPr>
            <a:endParaRPr lang="en-US" sz="3600" dirty="0">
              <a:latin typeface="Cambria" panose="02040503050406030204" pitchFamily="18" charset="0"/>
              <a:ea typeface="Cambria" panose="02040503050406030204" pitchFamily="18" charset="0"/>
            </a:endParaRPr>
          </a:p>
          <a:p>
            <a:pPr marL="457200" indent="-457200">
              <a:buFont typeface="Arial" panose="020B0604020202020204" pitchFamily="34" charset="0"/>
              <a:buChar char="•"/>
            </a:pPr>
            <a:r>
              <a:rPr lang="en-US" sz="3600" dirty="0">
                <a:latin typeface="Cambria" panose="02040503050406030204" pitchFamily="18" charset="0"/>
                <a:ea typeface="Cambria" panose="02040503050406030204" pitchFamily="18" charset="0"/>
              </a:rPr>
              <a:t>Given that in an undirected network the number of outgoing links  equals the number of incoming links.</a:t>
            </a:r>
          </a:p>
          <a:p>
            <a:pPr marL="457200" indent="-457200" algn="l">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a:p>
            <a:pPr marL="457200" indent="-457200" algn="l">
              <a:buFont typeface="Arial" panose="020B0604020202020204" pitchFamily="34" charset="0"/>
              <a:buChar char="•"/>
            </a:pP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897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 calcmode="lin" valueType="num">
                                      <p:cBhvr additive="base">
                                        <p:cTn id="1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EFBC75A-C382-CD42-7191-409555BF3744}"/>
              </a:ext>
            </a:extLst>
          </p:cNvPr>
          <p:cNvPicPr>
            <a:picLocks noChangeAspect="1"/>
          </p:cNvPicPr>
          <p:nvPr/>
        </p:nvPicPr>
        <p:blipFill rotWithShape="1">
          <a:blip r:embed="rId3">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8131" name="Rectangle 3"/>
          <p:cNvSpPr>
            <a:spLocks noGrp="1" noChangeArrowheads="1"/>
          </p:cNvSpPr>
          <p:nvPr>
            <p:ph type="body" idx="1"/>
          </p:nvPr>
        </p:nvSpPr>
        <p:spPr>
          <a:xfrm>
            <a:off x="1106924" y="2579762"/>
            <a:ext cx="13652064" cy="6641544"/>
          </a:xfrm>
          <a:solidFill>
            <a:schemeClr val="bg1"/>
          </a:solidFill>
        </p:spPr>
        <p:txBody>
          <a:bodyPr/>
          <a:lstStyle/>
          <a:p>
            <a:pPr marL="0" indent="0">
              <a:lnSpc>
                <a:spcPct val="90000"/>
              </a:lnSpc>
              <a:buNone/>
            </a:pPr>
            <a:r>
              <a:rPr lang="en-US" sz="3600" dirty="0">
                <a:latin typeface="Cambria" panose="02040503050406030204" pitchFamily="18" charset="0"/>
                <a:ea typeface="Cambria" panose="02040503050406030204" pitchFamily="18" charset="0"/>
              </a:rPr>
              <a:t>Thus, in a </a:t>
            </a:r>
            <a:r>
              <a:rPr lang="en-US" sz="3600" i="1" dirty="0">
                <a:latin typeface="Cambria" panose="02040503050406030204" pitchFamily="18" charset="0"/>
                <a:ea typeface="Cambria" panose="02040503050406030204" pitchFamily="18" charset="0"/>
              </a:rPr>
              <a:t>directed network</a:t>
            </a:r>
            <a:r>
              <a:rPr lang="en-US" sz="3600" dirty="0">
                <a:latin typeface="Cambria" panose="02040503050406030204" pitchFamily="18" charset="0"/>
                <a:ea typeface="Cambria" panose="02040503050406030204" pitchFamily="18" charset="0"/>
              </a:rPr>
              <a:t>, nodes can be highly connected, yet also isolated (e.g. in terms of sending or receiving information.) </a:t>
            </a:r>
          </a:p>
          <a:p>
            <a:pPr marL="0" indent="0">
              <a:lnSpc>
                <a:spcPct val="90000"/>
              </a:lnSpc>
              <a:buNone/>
            </a:pPr>
            <a:endParaRPr lang="en-US" sz="4519" dirty="0">
              <a:latin typeface="Palatino" pitchFamily="16" charset="0"/>
            </a:endParaRPr>
          </a:p>
        </p:txBody>
      </p:sp>
      <p:pic>
        <p:nvPicPr>
          <p:cNvPr id="48132" name="Picture 4" descr="adjacency_in_out"/>
          <p:cNvPicPr>
            <a:picLocks noChangeAspect="1" noChangeArrowheads="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artisticTexturizer/>
                    </a14:imgEffect>
                  </a14:imgLayer>
                </a14:imgProps>
              </a:ext>
            </a:extLst>
          </a:blip>
          <a:srcRect r="61866"/>
          <a:stretch>
            <a:fillRect/>
          </a:stretch>
        </p:blipFill>
        <p:spPr bwMode="auto">
          <a:xfrm>
            <a:off x="1917811" y="4189165"/>
            <a:ext cx="4165539" cy="4669315"/>
          </a:xfrm>
          <a:prstGeom prst="rect">
            <a:avLst/>
          </a:prstGeom>
          <a:noFill/>
        </p:spPr>
      </p:pic>
      <p:sp>
        <p:nvSpPr>
          <p:cNvPr id="5" name="Date Placeholder 4"/>
          <p:cNvSpPr>
            <a:spLocks noGrp="1"/>
          </p:cNvSpPr>
          <p:nvPr>
            <p:ph type="dt" sz="half" idx="10"/>
          </p:nvPr>
        </p:nvSpPr>
        <p:spPr/>
        <p:txBody>
          <a:bodyPr/>
          <a:lstStyle/>
          <a:p>
            <a:fld id="{8E8EE748-AB58-4931-9274-F62516EBA3C0}" type="datetime1">
              <a:rPr lang="en-US" smtClean="0"/>
              <a:pPr/>
              <a:t>8/6/2025</a:t>
            </a:fld>
            <a:endParaRPr lang="en-IN"/>
          </a:p>
        </p:txBody>
      </p:sp>
      <p:sp>
        <p:nvSpPr>
          <p:cNvPr id="4" name="Title 3">
            <a:extLst>
              <a:ext uri="{FF2B5EF4-FFF2-40B4-BE49-F238E27FC236}">
                <a16:creationId xmlns:a16="http://schemas.microsoft.com/office/drawing/2014/main" id="{CFCC2F65-6269-B41B-FF9B-190DF34C113A}"/>
              </a:ext>
            </a:extLst>
          </p:cNvPr>
          <p:cNvSpPr>
            <a:spLocks noGrp="1"/>
          </p:cNvSpPr>
          <p:nvPr>
            <p:ph type="title"/>
          </p:nvPr>
        </p:nvSpPr>
        <p:spPr/>
        <p:txBody>
          <a:bodyPr/>
          <a:lstStyle/>
          <a:p>
            <a:endParaRPr lang="en-IN"/>
          </a:p>
        </p:txBody>
      </p:sp>
      <p:sp>
        <p:nvSpPr>
          <p:cNvPr id="6" name="Title 1">
            <a:extLst>
              <a:ext uri="{FF2B5EF4-FFF2-40B4-BE49-F238E27FC236}">
                <a16:creationId xmlns:a16="http://schemas.microsoft.com/office/drawing/2014/main" id="{49F3A15C-851F-0ECF-DF1E-7D8A693094EA}"/>
              </a:ext>
            </a:extLst>
          </p:cNvPr>
          <p:cNvSpPr txBox="1">
            <a:spLocks/>
          </p:cNvSpPr>
          <p:nvPr/>
        </p:nvSpPr>
        <p:spPr>
          <a:xfrm>
            <a:off x="1186806" y="303010"/>
            <a:ext cx="11970135"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In-Degree and Out-degree</a:t>
            </a:r>
          </a:p>
        </p:txBody>
      </p:sp>
      <p:sp>
        <p:nvSpPr>
          <p:cNvPr id="3" name="Sun 2">
            <a:extLst>
              <a:ext uri="{FF2B5EF4-FFF2-40B4-BE49-F238E27FC236}">
                <a16:creationId xmlns:a16="http://schemas.microsoft.com/office/drawing/2014/main" id="{0218B75D-E95C-F676-AEEC-5038BEC89337}"/>
              </a:ext>
            </a:extLst>
          </p:cNvPr>
          <p:cNvSpPr/>
          <p:nvPr/>
        </p:nvSpPr>
        <p:spPr>
          <a:xfrm>
            <a:off x="13716198" y="8349708"/>
            <a:ext cx="752147" cy="581065"/>
          </a:xfrm>
          <a:prstGeom prst="su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137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6E398-1956-C486-DACB-7DBD3B5463E5}"/>
            </a:ext>
          </a:extLst>
        </p:cNvPr>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21BA8E71-562D-7ED6-717E-F38300FD4FF2}"/>
              </a:ext>
            </a:extLst>
          </p:cNvPr>
          <p:cNvPicPr>
            <a:picLocks noChangeAspect="1"/>
          </p:cNvPicPr>
          <p:nvPr/>
        </p:nvPicPr>
        <p:blipFill rotWithShape="1">
          <a:blip r:embed="rId3">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8131" name="Rectangle 3">
            <a:extLst>
              <a:ext uri="{FF2B5EF4-FFF2-40B4-BE49-F238E27FC236}">
                <a16:creationId xmlns:a16="http://schemas.microsoft.com/office/drawing/2014/main" id="{5C96FCAD-5ABA-6469-87D0-20C2CC23B9B0}"/>
              </a:ext>
            </a:extLst>
          </p:cNvPr>
          <p:cNvSpPr>
            <a:spLocks noGrp="1" noChangeArrowheads="1"/>
          </p:cNvSpPr>
          <p:nvPr>
            <p:ph type="body" idx="1"/>
          </p:nvPr>
        </p:nvSpPr>
        <p:spPr>
          <a:xfrm>
            <a:off x="1106924" y="2579762"/>
            <a:ext cx="13652064" cy="6641544"/>
          </a:xfrm>
          <a:solidFill>
            <a:schemeClr val="bg1"/>
          </a:solidFill>
        </p:spPr>
        <p:txBody>
          <a:bodyPr/>
          <a:lstStyle/>
          <a:p>
            <a:pPr marL="0" indent="0">
              <a:lnSpc>
                <a:spcPct val="90000"/>
              </a:lnSpc>
              <a:buNone/>
            </a:pPr>
            <a:r>
              <a:rPr lang="en-US" sz="3600" dirty="0">
                <a:latin typeface="Cambria" panose="02040503050406030204" pitchFamily="18" charset="0"/>
                <a:ea typeface="Cambria" panose="02040503050406030204" pitchFamily="18" charset="0"/>
              </a:rPr>
              <a:t>Thus, in a </a:t>
            </a:r>
            <a:r>
              <a:rPr lang="en-US" sz="3600" i="1" dirty="0">
                <a:latin typeface="Cambria" panose="02040503050406030204" pitchFamily="18" charset="0"/>
                <a:ea typeface="Cambria" panose="02040503050406030204" pitchFamily="18" charset="0"/>
              </a:rPr>
              <a:t>directed network</a:t>
            </a:r>
            <a:r>
              <a:rPr lang="en-US" sz="3600" dirty="0">
                <a:latin typeface="Cambria" panose="02040503050406030204" pitchFamily="18" charset="0"/>
                <a:ea typeface="Cambria" panose="02040503050406030204" pitchFamily="18" charset="0"/>
              </a:rPr>
              <a:t>, nodes can be highly connected, yet also isolated (e.g. in terms of sending or receiving information.) </a:t>
            </a:r>
          </a:p>
          <a:p>
            <a:pPr marL="0" indent="0">
              <a:lnSpc>
                <a:spcPct val="90000"/>
              </a:lnSpc>
              <a:buNone/>
            </a:pPr>
            <a:endParaRPr lang="en-US" sz="4519" dirty="0">
              <a:latin typeface="Palatino" pitchFamily="16" charset="0"/>
            </a:endParaRPr>
          </a:p>
        </p:txBody>
      </p:sp>
      <p:pic>
        <p:nvPicPr>
          <p:cNvPr id="48132" name="Picture 4" descr="adjacency_in_out">
            <a:extLst>
              <a:ext uri="{FF2B5EF4-FFF2-40B4-BE49-F238E27FC236}">
                <a16:creationId xmlns:a16="http://schemas.microsoft.com/office/drawing/2014/main" id="{B15C2C76-20B8-0DC6-AAC3-DCA0582529B7}"/>
              </a:ext>
            </a:extLst>
          </p:cNvPr>
          <p:cNvPicPr>
            <a:picLocks noChangeAspect="1" noChangeArrowheads="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artisticTexturizer/>
                    </a14:imgEffect>
                  </a14:imgLayer>
                </a14:imgProps>
              </a:ext>
            </a:extLst>
          </a:blip>
          <a:srcRect/>
          <a:stretch>
            <a:fillRect/>
          </a:stretch>
        </p:blipFill>
        <p:spPr bwMode="auto">
          <a:xfrm>
            <a:off x="1917811" y="4189165"/>
            <a:ext cx="10923366" cy="4669315"/>
          </a:xfrm>
          <a:prstGeom prst="rect">
            <a:avLst/>
          </a:prstGeom>
          <a:noFill/>
        </p:spPr>
      </p:pic>
      <p:sp>
        <p:nvSpPr>
          <p:cNvPr id="5" name="Date Placeholder 4">
            <a:extLst>
              <a:ext uri="{FF2B5EF4-FFF2-40B4-BE49-F238E27FC236}">
                <a16:creationId xmlns:a16="http://schemas.microsoft.com/office/drawing/2014/main" id="{E7AEA73E-6DAC-BD13-8A9B-309A7F36AE86}"/>
              </a:ext>
            </a:extLst>
          </p:cNvPr>
          <p:cNvSpPr>
            <a:spLocks noGrp="1"/>
          </p:cNvSpPr>
          <p:nvPr>
            <p:ph type="dt" sz="half" idx="10"/>
          </p:nvPr>
        </p:nvSpPr>
        <p:spPr/>
        <p:txBody>
          <a:bodyPr/>
          <a:lstStyle/>
          <a:p>
            <a:fld id="{8E8EE748-AB58-4931-9274-F62516EBA3C0}" type="datetime1">
              <a:rPr lang="en-US" smtClean="0"/>
              <a:pPr/>
              <a:t>8/6/2025</a:t>
            </a:fld>
            <a:endParaRPr lang="en-IN"/>
          </a:p>
        </p:txBody>
      </p:sp>
      <p:sp>
        <p:nvSpPr>
          <p:cNvPr id="4" name="Title 3">
            <a:extLst>
              <a:ext uri="{FF2B5EF4-FFF2-40B4-BE49-F238E27FC236}">
                <a16:creationId xmlns:a16="http://schemas.microsoft.com/office/drawing/2014/main" id="{226EB603-505B-AF18-1FC9-5E8C3B6134A1}"/>
              </a:ext>
            </a:extLst>
          </p:cNvPr>
          <p:cNvSpPr>
            <a:spLocks noGrp="1"/>
          </p:cNvSpPr>
          <p:nvPr>
            <p:ph type="title"/>
          </p:nvPr>
        </p:nvSpPr>
        <p:spPr/>
        <p:txBody>
          <a:bodyPr/>
          <a:lstStyle/>
          <a:p>
            <a:endParaRPr lang="en-IN"/>
          </a:p>
        </p:txBody>
      </p:sp>
      <p:sp>
        <p:nvSpPr>
          <p:cNvPr id="6" name="Title 1">
            <a:extLst>
              <a:ext uri="{FF2B5EF4-FFF2-40B4-BE49-F238E27FC236}">
                <a16:creationId xmlns:a16="http://schemas.microsoft.com/office/drawing/2014/main" id="{788858FC-E2AF-D3DC-C968-D89D52786E90}"/>
              </a:ext>
            </a:extLst>
          </p:cNvPr>
          <p:cNvSpPr txBox="1">
            <a:spLocks/>
          </p:cNvSpPr>
          <p:nvPr/>
        </p:nvSpPr>
        <p:spPr>
          <a:xfrm>
            <a:off x="1186806" y="303010"/>
            <a:ext cx="11970135"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In-Degree and Out-degree</a:t>
            </a:r>
          </a:p>
        </p:txBody>
      </p:sp>
    </p:spTree>
    <p:extLst>
      <p:ext uri="{BB962C8B-B14F-4D97-AF65-F5344CB8AC3E}">
        <p14:creationId xmlns:p14="http://schemas.microsoft.com/office/powerpoint/2010/main" val="2360099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2073-B1D1-3BC7-DCFF-F34FC9BF748E}"/>
            </a:ext>
          </a:extLst>
        </p:cNvPr>
        <p:cNvGrpSpPr/>
        <p:nvPr/>
      </p:nvGrpSpPr>
      <p:grpSpPr>
        <a:xfrm>
          <a:off x="0" y="0"/>
          <a:ext cx="0" cy="0"/>
          <a:chOff x="0" y="0"/>
          <a:chExt cx="0" cy="0"/>
        </a:xfrm>
      </p:grpSpPr>
      <p:pic>
        <p:nvPicPr>
          <p:cNvPr id="8" name="Picture 7" descr="Network Technology Background">
            <a:extLst>
              <a:ext uri="{FF2B5EF4-FFF2-40B4-BE49-F238E27FC236}">
                <a16:creationId xmlns:a16="http://schemas.microsoft.com/office/drawing/2014/main" id="{87CEDC08-7E85-258B-3814-C05D22D4A110}"/>
              </a:ext>
            </a:extLst>
          </p:cNvPr>
          <p:cNvPicPr>
            <a:picLocks noChangeAspect="1"/>
          </p:cNvPicPr>
          <p:nvPr/>
        </p:nvPicPr>
        <p:blipFill rotWithShape="1">
          <a:blip r:embed="rId3">
            <a:alphaModFix amt="60000"/>
          </a:blip>
          <a:srcRect r="-1" b="3428"/>
          <a:stretch/>
        </p:blipFill>
        <p:spPr>
          <a:xfrm>
            <a:off x="250702" y="620946"/>
            <a:ext cx="13627025" cy="859536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5363" name="Rectangle 3">
            <a:extLst>
              <a:ext uri="{FF2B5EF4-FFF2-40B4-BE49-F238E27FC236}">
                <a16:creationId xmlns:a16="http://schemas.microsoft.com/office/drawing/2014/main" id="{9C7DE32B-1B99-E6C3-9B93-8B415C7CC476}"/>
              </a:ext>
            </a:extLst>
          </p:cNvPr>
          <p:cNvSpPr>
            <a:spLocks noGrp="1" noChangeArrowheads="1"/>
          </p:cNvSpPr>
          <p:nvPr>
            <p:ph type="body" idx="1"/>
          </p:nvPr>
        </p:nvSpPr>
        <p:spPr>
          <a:xfrm>
            <a:off x="987097" y="1913120"/>
            <a:ext cx="12545139" cy="1398529"/>
          </a:xfrm>
          <a:solidFill>
            <a:schemeClr val="bg1"/>
          </a:solidFill>
        </p:spPr>
        <p:txBody>
          <a:bodyPr>
            <a:normAutofit/>
          </a:bodyPr>
          <a:lstStyle/>
          <a:p>
            <a:pPr marL="0" indent="0">
              <a:lnSpc>
                <a:spcPct val="90000"/>
              </a:lnSpc>
              <a:buNone/>
            </a:pPr>
            <a:r>
              <a:rPr lang="en-US" sz="4000" dirty="0">
                <a:latin typeface="Cambria" panose="02040503050406030204" pitchFamily="18" charset="0"/>
                <a:ea typeface="Cambria" panose="02040503050406030204" pitchFamily="18" charset="0"/>
              </a:rPr>
              <a:t>The network of scientific citations provide examples illustrating two extremes: </a:t>
            </a:r>
          </a:p>
          <a:p>
            <a:pPr marL="0" indent="0">
              <a:lnSpc>
                <a:spcPct val="90000"/>
              </a:lnSpc>
              <a:buNone/>
            </a:pPr>
            <a:endParaRPr lang="en-US" sz="4000" dirty="0">
              <a:latin typeface="Palatino" pitchFamily="16" charset="0"/>
            </a:endParaRPr>
          </a:p>
        </p:txBody>
      </p:sp>
      <p:sp>
        <p:nvSpPr>
          <p:cNvPr id="15364" name="Rectangle 4">
            <a:extLst>
              <a:ext uri="{FF2B5EF4-FFF2-40B4-BE49-F238E27FC236}">
                <a16:creationId xmlns:a16="http://schemas.microsoft.com/office/drawing/2014/main" id="{9BA7D77A-D67B-4C5B-3ED0-9D3A5750CAB4}"/>
              </a:ext>
            </a:extLst>
          </p:cNvPr>
          <p:cNvSpPr>
            <a:spLocks noChangeArrowheads="1"/>
          </p:cNvSpPr>
          <p:nvPr/>
        </p:nvSpPr>
        <p:spPr bwMode="auto">
          <a:xfrm>
            <a:off x="956037" y="4005177"/>
            <a:ext cx="10237469" cy="3096232"/>
          </a:xfrm>
          <a:prstGeom prst="rect">
            <a:avLst/>
          </a:prstGeom>
          <a:solidFill>
            <a:schemeClr val="bg1"/>
          </a:solidFill>
          <a:ln w="9525">
            <a:noFill/>
            <a:miter lim="800000"/>
            <a:headEnd/>
            <a:tailEnd/>
          </a:ln>
        </p:spPr>
        <p:txBody>
          <a:bodyPr wrap="square">
            <a:spAutoFit/>
          </a:bodyPr>
          <a:lstStyle/>
          <a:p>
            <a:pPr eaLnBrk="1" hangingPunct="1">
              <a:spcBef>
                <a:spcPct val="20000"/>
              </a:spcBef>
            </a:pPr>
            <a:r>
              <a:rPr lang="en-US" sz="4800" i="1" dirty="0">
                <a:latin typeface="Cambria" panose="02040503050406030204" pitchFamily="18" charset="0"/>
                <a:ea typeface="Cambria" panose="02040503050406030204" pitchFamily="18" charset="0"/>
              </a:rPr>
              <a:t>High</a:t>
            </a:r>
            <a:r>
              <a:rPr lang="en-US" sz="4800" dirty="0">
                <a:latin typeface="Cambria" panose="02040503050406030204" pitchFamily="18" charset="0"/>
                <a:ea typeface="Cambria" panose="02040503050406030204" pitchFamily="18" charset="0"/>
              </a:rPr>
              <a:t> in-degree and </a:t>
            </a:r>
            <a:r>
              <a:rPr lang="en-US" sz="4800" i="1" dirty="0">
                <a:latin typeface="Cambria" panose="02040503050406030204" pitchFamily="18" charset="0"/>
                <a:ea typeface="Cambria" panose="02040503050406030204" pitchFamily="18" charset="0"/>
              </a:rPr>
              <a:t>low</a:t>
            </a:r>
            <a:r>
              <a:rPr lang="en-US" sz="4800" dirty="0">
                <a:latin typeface="Cambria" panose="02040503050406030204" pitchFamily="18" charset="0"/>
                <a:ea typeface="Cambria" panose="02040503050406030204" pitchFamily="18" charset="0"/>
              </a:rPr>
              <a:t> out-degree:</a:t>
            </a:r>
          </a:p>
          <a:p>
            <a:pPr eaLnBrk="1" hangingPunct="1">
              <a:spcBef>
                <a:spcPct val="20000"/>
              </a:spcBef>
            </a:pPr>
            <a:r>
              <a:rPr lang="en-US" sz="4800" dirty="0">
                <a:solidFill>
                  <a:srgbClr val="FF0000"/>
                </a:solidFill>
                <a:latin typeface="Cambria" panose="02040503050406030204" pitchFamily="18" charset="0"/>
                <a:ea typeface="Cambria" panose="02040503050406030204" pitchFamily="18" charset="0"/>
              </a:rPr>
              <a:t>much-cited research article</a:t>
            </a:r>
          </a:p>
          <a:p>
            <a:pPr eaLnBrk="1" hangingPunct="1">
              <a:spcBef>
                <a:spcPct val="20000"/>
              </a:spcBef>
            </a:pPr>
            <a:endParaRPr lang="en-US" sz="4800" dirty="0">
              <a:latin typeface="Cambria" panose="02040503050406030204" pitchFamily="18" charset="0"/>
              <a:ea typeface="Cambria" panose="02040503050406030204" pitchFamily="18" charset="0"/>
            </a:endParaRPr>
          </a:p>
          <a:p>
            <a:endParaRPr lang="en-US" sz="3200" dirty="0"/>
          </a:p>
        </p:txBody>
      </p:sp>
      <p:pic>
        <p:nvPicPr>
          <p:cNvPr id="15365" name="Picture 5" descr="citations">
            <a:extLst>
              <a:ext uri="{FF2B5EF4-FFF2-40B4-BE49-F238E27FC236}">
                <a16:creationId xmlns:a16="http://schemas.microsoft.com/office/drawing/2014/main" id="{66D2B2B9-E57D-0551-02BC-A6E75BF6C56A}"/>
              </a:ext>
            </a:extLst>
          </p:cNvPr>
          <p:cNvPicPr>
            <a:picLocks noChangeAspect="1" noChangeArrowheads="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artisticTexturizer/>
                    </a14:imgEffect>
                  </a14:imgLayer>
                </a14:imgProps>
              </a:ext>
            </a:extLst>
          </a:blip>
          <a:srcRect b="53724"/>
          <a:stretch>
            <a:fillRect/>
          </a:stretch>
        </p:blipFill>
        <p:spPr bwMode="auto">
          <a:xfrm>
            <a:off x="11214932" y="4005178"/>
            <a:ext cx="2411148" cy="2186792"/>
          </a:xfrm>
          <a:prstGeom prst="rect">
            <a:avLst/>
          </a:prstGeom>
          <a:noFill/>
        </p:spPr>
      </p:pic>
      <p:sp>
        <p:nvSpPr>
          <p:cNvPr id="6" name="Date Placeholder 5">
            <a:extLst>
              <a:ext uri="{FF2B5EF4-FFF2-40B4-BE49-F238E27FC236}">
                <a16:creationId xmlns:a16="http://schemas.microsoft.com/office/drawing/2014/main" id="{B7CDD55A-8F11-D16F-0C4F-E97415395EB8}"/>
              </a:ext>
            </a:extLst>
          </p:cNvPr>
          <p:cNvSpPr>
            <a:spLocks noGrp="1"/>
          </p:cNvSpPr>
          <p:nvPr>
            <p:ph type="dt" sz="half" idx="10"/>
          </p:nvPr>
        </p:nvSpPr>
        <p:spPr/>
        <p:txBody>
          <a:bodyPr/>
          <a:lstStyle/>
          <a:p>
            <a:fld id="{AC5543F1-287E-4A97-A27C-B1668FF6FC47}" type="datetime1">
              <a:rPr lang="en-US" smtClean="0"/>
              <a:pPr/>
              <a:t>8/6/2025</a:t>
            </a:fld>
            <a:endParaRPr lang="en-IN"/>
          </a:p>
        </p:txBody>
      </p:sp>
      <p:sp>
        <p:nvSpPr>
          <p:cNvPr id="5" name="Title 1">
            <a:extLst>
              <a:ext uri="{FF2B5EF4-FFF2-40B4-BE49-F238E27FC236}">
                <a16:creationId xmlns:a16="http://schemas.microsoft.com/office/drawing/2014/main" id="{D6D9D942-2FD5-8CF3-E46D-2A12EB6952C8}"/>
              </a:ext>
            </a:extLst>
          </p:cNvPr>
          <p:cNvSpPr txBox="1">
            <a:spLocks/>
          </p:cNvSpPr>
          <p:nvPr/>
        </p:nvSpPr>
        <p:spPr>
          <a:xfrm>
            <a:off x="1186806" y="303010"/>
            <a:ext cx="11970135"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Citations</a:t>
            </a:r>
          </a:p>
        </p:txBody>
      </p:sp>
    </p:spTree>
    <p:extLst>
      <p:ext uri="{BB962C8B-B14F-4D97-AF65-F5344CB8AC3E}">
        <p14:creationId xmlns:p14="http://schemas.microsoft.com/office/powerpoint/2010/main" val="334662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1510A-DB27-FAAC-FBEF-D1AE5D07D53A}"/>
            </a:ext>
          </a:extLst>
        </p:cNvPr>
        <p:cNvGrpSpPr/>
        <p:nvPr/>
      </p:nvGrpSpPr>
      <p:grpSpPr>
        <a:xfrm>
          <a:off x="0" y="0"/>
          <a:ext cx="0" cy="0"/>
          <a:chOff x="0" y="0"/>
          <a:chExt cx="0" cy="0"/>
        </a:xfrm>
      </p:grpSpPr>
      <p:pic>
        <p:nvPicPr>
          <p:cNvPr id="8" name="Picture 7" descr="Network Technology Background">
            <a:extLst>
              <a:ext uri="{FF2B5EF4-FFF2-40B4-BE49-F238E27FC236}">
                <a16:creationId xmlns:a16="http://schemas.microsoft.com/office/drawing/2014/main" id="{85821173-A625-5798-0914-1D2071DE9E54}"/>
              </a:ext>
            </a:extLst>
          </p:cNvPr>
          <p:cNvPicPr>
            <a:picLocks noChangeAspect="1"/>
          </p:cNvPicPr>
          <p:nvPr/>
        </p:nvPicPr>
        <p:blipFill rotWithShape="1">
          <a:blip r:embed="rId3">
            <a:alphaModFix amt="60000"/>
          </a:blip>
          <a:srcRect r="-1" b="3428"/>
          <a:stretch/>
        </p:blipFill>
        <p:spPr>
          <a:xfrm>
            <a:off x="250702" y="620946"/>
            <a:ext cx="13627025" cy="859536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5363" name="Rectangle 3">
            <a:extLst>
              <a:ext uri="{FF2B5EF4-FFF2-40B4-BE49-F238E27FC236}">
                <a16:creationId xmlns:a16="http://schemas.microsoft.com/office/drawing/2014/main" id="{04A40114-41F8-B997-3A16-2410D9608C1E}"/>
              </a:ext>
            </a:extLst>
          </p:cNvPr>
          <p:cNvSpPr>
            <a:spLocks noGrp="1" noChangeArrowheads="1"/>
          </p:cNvSpPr>
          <p:nvPr>
            <p:ph type="body" idx="1"/>
          </p:nvPr>
        </p:nvSpPr>
        <p:spPr>
          <a:xfrm>
            <a:off x="987097" y="1913120"/>
            <a:ext cx="12545139" cy="1398529"/>
          </a:xfrm>
          <a:solidFill>
            <a:schemeClr val="bg1"/>
          </a:solidFill>
        </p:spPr>
        <p:txBody>
          <a:bodyPr>
            <a:normAutofit/>
          </a:bodyPr>
          <a:lstStyle/>
          <a:p>
            <a:pPr marL="0" indent="0">
              <a:lnSpc>
                <a:spcPct val="90000"/>
              </a:lnSpc>
              <a:buNone/>
            </a:pPr>
            <a:r>
              <a:rPr lang="en-US" sz="4000" dirty="0">
                <a:latin typeface="Cambria" panose="02040503050406030204" pitchFamily="18" charset="0"/>
                <a:ea typeface="Cambria" panose="02040503050406030204" pitchFamily="18" charset="0"/>
              </a:rPr>
              <a:t>The network of scientific citations provide examples illustrating two extremes: </a:t>
            </a:r>
          </a:p>
          <a:p>
            <a:pPr marL="0" indent="0">
              <a:lnSpc>
                <a:spcPct val="90000"/>
              </a:lnSpc>
              <a:buNone/>
            </a:pPr>
            <a:endParaRPr lang="en-US" sz="4000" dirty="0">
              <a:latin typeface="Palatino" pitchFamily="16" charset="0"/>
            </a:endParaRPr>
          </a:p>
        </p:txBody>
      </p:sp>
      <p:sp>
        <p:nvSpPr>
          <p:cNvPr id="15364" name="Rectangle 4">
            <a:extLst>
              <a:ext uri="{FF2B5EF4-FFF2-40B4-BE49-F238E27FC236}">
                <a16:creationId xmlns:a16="http://schemas.microsoft.com/office/drawing/2014/main" id="{D033524D-AF26-9725-23E2-8A8EF398C4D0}"/>
              </a:ext>
            </a:extLst>
          </p:cNvPr>
          <p:cNvSpPr>
            <a:spLocks noChangeArrowheads="1"/>
          </p:cNvSpPr>
          <p:nvPr/>
        </p:nvSpPr>
        <p:spPr bwMode="auto">
          <a:xfrm>
            <a:off x="956037" y="4005177"/>
            <a:ext cx="10237469" cy="4725589"/>
          </a:xfrm>
          <a:prstGeom prst="rect">
            <a:avLst/>
          </a:prstGeom>
          <a:solidFill>
            <a:schemeClr val="bg1"/>
          </a:solidFill>
          <a:ln w="9525">
            <a:noFill/>
            <a:miter lim="800000"/>
            <a:headEnd/>
            <a:tailEnd/>
          </a:ln>
        </p:spPr>
        <p:txBody>
          <a:bodyPr wrap="square">
            <a:spAutoFit/>
          </a:bodyPr>
          <a:lstStyle/>
          <a:p>
            <a:pPr eaLnBrk="1" hangingPunct="1">
              <a:spcBef>
                <a:spcPct val="20000"/>
              </a:spcBef>
            </a:pPr>
            <a:r>
              <a:rPr lang="en-US" sz="4800" i="1" dirty="0">
                <a:latin typeface="Cambria" panose="02040503050406030204" pitchFamily="18" charset="0"/>
                <a:ea typeface="Cambria" panose="02040503050406030204" pitchFamily="18" charset="0"/>
              </a:rPr>
              <a:t>High</a:t>
            </a:r>
            <a:r>
              <a:rPr lang="en-US" sz="4800" dirty="0">
                <a:latin typeface="Cambria" panose="02040503050406030204" pitchFamily="18" charset="0"/>
                <a:ea typeface="Cambria" panose="02040503050406030204" pitchFamily="18" charset="0"/>
              </a:rPr>
              <a:t> in-degree and </a:t>
            </a:r>
            <a:r>
              <a:rPr lang="en-US" sz="4800" i="1" dirty="0">
                <a:latin typeface="Cambria" panose="02040503050406030204" pitchFamily="18" charset="0"/>
                <a:ea typeface="Cambria" panose="02040503050406030204" pitchFamily="18" charset="0"/>
              </a:rPr>
              <a:t>low</a:t>
            </a:r>
            <a:r>
              <a:rPr lang="en-US" sz="4800" dirty="0">
                <a:latin typeface="Cambria" panose="02040503050406030204" pitchFamily="18" charset="0"/>
                <a:ea typeface="Cambria" panose="02040503050406030204" pitchFamily="18" charset="0"/>
              </a:rPr>
              <a:t> out-degree:</a:t>
            </a:r>
          </a:p>
          <a:p>
            <a:pPr eaLnBrk="1" hangingPunct="1">
              <a:spcBef>
                <a:spcPct val="20000"/>
              </a:spcBef>
            </a:pPr>
            <a:r>
              <a:rPr lang="en-US" sz="4800" dirty="0">
                <a:solidFill>
                  <a:srgbClr val="FF0000"/>
                </a:solidFill>
                <a:latin typeface="Cambria" panose="02040503050406030204" pitchFamily="18" charset="0"/>
                <a:ea typeface="Cambria" panose="02040503050406030204" pitchFamily="18" charset="0"/>
              </a:rPr>
              <a:t>much-cited research article</a:t>
            </a:r>
          </a:p>
          <a:p>
            <a:pPr eaLnBrk="1" hangingPunct="1">
              <a:spcBef>
                <a:spcPct val="20000"/>
              </a:spcBef>
            </a:pPr>
            <a:endParaRPr lang="en-US" sz="4800" dirty="0">
              <a:latin typeface="Cambria" panose="02040503050406030204" pitchFamily="18" charset="0"/>
              <a:ea typeface="Cambria" panose="02040503050406030204" pitchFamily="18" charset="0"/>
            </a:endParaRPr>
          </a:p>
          <a:p>
            <a:pPr eaLnBrk="1" hangingPunct="1">
              <a:spcBef>
                <a:spcPct val="20000"/>
              </a:spcBef>
            </a:pPr>
            <a:r>
              <a:rPr lang="en-US" sz="4800" i="1" dirty="0">
                <a:latin typeface="Cambria" panose="02040503050406030204" pitchFamily="18" charset="0"/>
                <a:ea typeface="Cambria" panose="02040503050406030204" pitchFamily="18" charset="0"/>
              </a:rPr>
              <a:t>Low</a:t>
            </a:r>
            <a:r>
              <a:rPr lang="en-US" sz="4800" dirty="0">
                <a:latin typeface="Cambria" panose="02040503050406030204" pitchFamily="18" charset="0"/>
                <a:ea typeface="Cambria" panose="02040503050406030204" pitchFamily="18" charset="0"/>
              </a:rPr>
              <a:t> in-degree and </a:t>
            </a:r>
            <a:r>
              <a:rPr lang="en-US" sz="4800" i="1" dirty="0">
                <a:latin typeface="Cambria" panose="02040503050406030204" pitchFamily="18" charset="0"/>
                <a:ea typeface="Cambria" panose="02040503050406030204" pitchFamily="18" charset="0"/>
              </a:rPr>
              <a:t>high</a:t>
            </a:r>
            <a:r>
              <a:rPr lang="en-US" sz="4800" dirty="0">
                <a:latin typeface="Cambria" panose="02040503050406030204" pitchFamily="18" charset="0"/>
                <a:ea typeface="Cambria" panose="02040503050406030204" pitchFamily="18" charset="0"/>
              </a:rPr>
              <a:t> out-degree: </a:t>
            </a:r>
            <a:r>
              <a:rPr lang="en-US" sz="4800" dirty="0">
                <a:solidFill>
                  <a:srgbClr val="FF0000"/>
                </a:solidFill>
                <a:latin typeface="Cambria" panose="02040503050406030204" pitchFamily="18" charset="0"/>
                <a:ea typeface="Cambria" panose="02040503050406030204" pitchFamily="18" charset="0"/>
              </a:rPr>
              <a:t>Book</a:t>
            </a:r>
            <a:r>
              <a:rPr lang="en-US" sz="4800" dirty="0">
                <a:latin typeface="Cambria" panose="02040503050406030204" pitchFamily="18" charset="0"/>
                <a:ea typeface="Cambria" panose="02040503050406030204" pitchFamily="18" charset="0"/>
              </a:rPr>
              <a:t> </a:t>
            </a:r>
          </a:p>
          <a:p>
            <a:endParaRPr lang="en-US" sz="3200" dirty="0"/>
          </a:p>
        </p:txBody>
      </p:sp>
      <p:pic>
        <p:nvPicPr>
          <p:cNvPr id="15365" name="Picture 5" descr="citations">
            <a:extLst>
              <a:ext uri="{FF2B5EF4-FFF2-40B4-BE49-F238E27FC236}">
                <a16:creationId xmlns:a16="http://schemas.microsoft.com/office/drawing/2014/main" id="{DB9FCBA3-709C-784F-C33E-505BB918D1F7}"/>
              </a:ext>
            </a:extLst>
          </p:cNvPr>
          <p:cNvPicPr>
            <a:picLocks noChangeAspect="1" noChangeArrowheads="1"/>
          </p:cNvPicPr>
          <p:nvPr/>
        </p:nvPicPr>
        <p:blipFill>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artisticTexturizer/>
                    </a14:imgEffect>
                  </a14:imgLayer>
                </a14:imgProps>
              </a:ext>
            </a:extLst>
          </a:blip>
          <a:srcRect/>
          <a:stretch>
            <a:fillRect/>
          </a:stretch>
        </p:blipFill>
        <p:spPr bwMode="auto">
          <a:xfrm>
            <a:off x="11214932" y="4005177"/>
            <a:ext cx="2411148" cy="4725589"/>
          </a:xfrm>
          <a:prstGeom prst="rect">
            <a:avLst/>
          </a:prstGeom>
          <a:noFill/>
        </p:spPr>
      </p:pic>
      <p:sp>
        <p:nvSpPr>
          <p:cNvPr id="6" name="Date Placeholder 5">
            <a:extLst>
              <a:ext uri="{FF2B5EF4-FFF2-40B4-BE49-F238E27FC236}">
                <a16:creationId xmlns:a16="http://schemas.microsoft.com/office/drawing/2014/main" id="{539F4FFA-7692-5DC2-EB59-D1BBF1212DA8}"/>
              </a:ext>
            </a:extLst>
          </p:cNvPr>
          <p:cNvSpPr>
            <a:spLocks noGrp="1"/>
          </p:cNvSpPr>
          <p:nvPr>
            <p:ph type="dt" sz="half" idx="10"/>
          </p:nvPr>
        </p:nvSpPr>
        <p:spPr/>
        <p:txBody>
          <a:bodyPr/>
          <a:lstStyle/>
          <a:p>
            <a:fld id="{AC5543F1-287E-4A97-A27C-B1668FF6FC47}" type="datetime1">
              <a:rPr lang="en-US" smtClean="0"/>
              <a:pPr/>
              <a:t>8/6/2025</a:t>
            </a:fld>
            <a:endParaRPr lang="en-IN"/>
          </a:p>
        </p:txBody>
      </p:sp>
      <p:sp>
        <p:nvSpPr>
          <p:cNvPr id="5" name="Title 1">
            <a:extLst>
              <a:ext uri="{FF2B5EF4-FFF2-40B4-BE49-F238E27FC236}">
                <a16:creationId xmlns:a16="http://schemas.microsoft.com/office/drawing/2014/main" id="{66EBC546-BD4C-3AF0-2B90-FA26E704C8E8}"/>
              </a:ext>
            </a:extLst>
          </p:cNvPr>
          <p:cNvSpPr txBox="1">
            <a:spLocks/>
          </p:cNvSpPr>
          <p:nvPr/>
        </p:nvSpPr>
        <p:spPr>
          <a:xfrm>
            <a:off x="1186806" y="303010"/>
            <a:ext cx="11970135"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Citations</a:t>
            </a:r>
          </a:p>
        </p:txBody>
      </p:sp>
    </p:spTree>
    <p:extLst>
      <p:ext uri="{BB962C8B-B14F-4D97-AF65-F5344CB8AC3E}">
        <p14:creationId xmlns:p14="http://schemas.microsoft.com/office/powerpoint/2010/main" val="2530322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5959D435-A427-1D1F-B994-56978A5DC80E}"/>
              </a:ext>
            </a:extLst>
          </p:cNvPr>
          <p:cNvPicPr>
            <a:picLocks noChangeAspect="1"/>
          </p:cNvPicPr>
          <p:nvPr/>
        </p:nvPicPr>
        <p:blipFill rotWithShape="1">
          <a:blip r:embed="rId2">
            <a:alphaModFix amt="60000"/>
          </a:blip>
          <a:srcRect r="-1" b="3428"/>
          <a:stretch/>
        </p:blipFill>
        <p:spPr>
          <a:xfrm>
            <a:off x="1042790" y="620946"/>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Rectangle 3"/>
          <p:cNvSpPr txBox="1">
            <a:spLocks noChangeArrowheads="1"/>
          </p:cNvSpPr>
          <p:nvPr/>
        </p:nvSpPr>
        <p:spPr>
          <a:xfrm>
            <a:off x="1186806" y="2079109"/>
            <a:ext cx="12545139" cy="6641544"/>
          </a:xfrm>
          <a:prstGeom prst="rect">
            <a:avLst/>
          </a:prstGeom>
          <a:solidFill>
            <a:schemeClr val="bg1"/>
          </a:solidFill>
        </p:spPr>
        <p:txBody>
          <a:bodyPr vert="horz" lIns="147590" tIns="73795" rIns="147590" bIns="73795" rtlCol="0">
            <a:normAutofit/>
          </a:bodyPr>
          <a:lstStyle/>
          <a:p>
            <a:pPr defTabSz="1475925">
              <a:spcBef>
                <a:spcPct val="20000"/>
              </a:spcBef>
              <a:defRPr/>
            </a:pPr>
            <a:r>
              <a:rPr lang="en-US" sz="3874" dirty="0">
                <a:latin typeface="Palatino" pitchFamily="16" charset="0"/>
              </a:rPr>
              <a:t>In a </a:t>
            </a:r>
            <a:r>
              <a:rPr lang="en-US" sz="3874" i="1" dirty="0">
                <a:latin typeface="Palatino" pitchFamily="16" charset="0"/>
              </a:rPr>
              <a:t>weighted</a:t>
            </a:r>
            <a:r>
              <a:rPr lang="en-US" sz="3874" dirty="0">
                <a:latin typeface="Palatino" pitchFamily="16" charset="0"/>
              </a:rPr>
              <a:t> network a real number is attached to each edge, so that we obtain a real adjacency matrix, usually denoted as </a:t>
            </a:r>
            <a:r>
              <a:rPr lang="en-US" sz="3874" i="1" dirty="0" err="1">
                <a:latin typeface="Palatino" pitchFamily="16" charset="0"/>
              </a:rPr>
              <a:t>w</a:t>
            </a:r>
            <a:r>
              <a:rPr lang="en-US" sz="3874" i="1" baseline="-25000" dirty="0" err="1">
                <a:latin typeface="Palatino" pitchFamily="16" charset="0"/>
              </a:rPr>
              <a:t>ij</a:t>
            </a:r>
            <a:r>
              <a:rPr lang="en-US" sz="3874" dirty="0">
                <a:latin typeface="Palatino" pitchFamily="16" charset="0"/>
              </a:rPr>
              <a:t>.</a:t>
            </a:r>
            <a:endParaRPr lang="en-US" sz="5165" dirty="0">
              <a:latin typeface="Palatino" pitchFamily="16" charset="0"/>
            </a:endParaRPr>
          </a:p>
          <a:p>
            <a:pPr defTabSz="1475925">
              <a:spcBef>
                <a:spcPct val="20000"/>
              </a:spcBef>
              <a:defRPr/>
            </a:pPr>
            <a:endParaRPr lang="en-US" sz="5165" dirty="0">
              <a:latin typeface="Palatino" pitchFamily="16" charset="0"/>
            </a:endParaRPr>
          </a:p>
          <a:p>
            <a:pPr defTabSz="1475925">
              <a:spcBef>
                <a:spcPct val="20000"/>
              </a:spcBef>
              <a:defRPr/>
            </a:pPr>
            <a:endParaRPr lang="en-US" sz="5165" dirty="0">
              <a:latin typeface="Palatino" pitchFamily="16" charset="0"/>
            </a:endParaRPr>
          </a:p>
          <a:p>
            <a:pPr defTabSz="1475925">
              <a:spcBef>
                <a:spcPct val="20000"/>
              </a:spcBef>
              <a:defRPr/>
            </a:pPr>
            <a:endParaRPr lang="en-US" sz="5165" dirty="0">
              <a:latin typeface="Palatino" pitchFamily="16" charset="0"/>
            </a:endParaRPr>
          </a:p>
        </p:txBody>
      </p:sp>
      <p:pic>
        <p:nvPicPr>
          <p:cNvPr id="6" name="Picture 4" descr="adjacency_weighted"/>
          <p:cNvPicPr>
            <a:picLocks noChangeAspect="1" noChangeArrowheads="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artisticTexturizer/>
                    </a14:imgEffect>
                  </a14:imgLayer>
                </a14:imgProps>
              </a:ext>
            </a:extLst>
          </a:blip>
          <a:srcRect r="47444"/>
          <a:stretch>
            <a:fillRect/>
          </a:stretch>
        </p:blipFill>
        <p:spPr bwMode="auto">
          <a:xfrm>
            <a:off x="7171873" y="3455665"/>
            <a:ext cx="3231957" cy="5068277"/>
          </a:xfrm>
          <a:prstGeom prst="rect">
            <a:avLst/>
          </a:prstGeom>
          <a:noFill/>
        </p:spPr>
      </p:pic>
      <p:sp>
        <p:nvSpPr>
          <p:cNvPr id="7" name="Date Placeholder 6"/>
          <p:cNvSpPr>
            <a:spLocks noGrp="1"/>
          </p:cNvSpPr>
          <p:nvPr>
            <p:ph type="dt" sz="half" idx="10"/>
          </p:nvPr>
        </p:nvSpPr>
        <p:spPr/>
        <p:txBody>
          <a:bodyPr/>
          <a:lstStyle/>
          <a:p>
            <a:fld id="{2929E256-ACF6-41EC-A16E-04880C053582}" type="datetime1">
              <a:rPr lang="en-US" smtClean="0"/>
              <a:pPr/>
              <a:t>8/6/2025</a:t>
            </a:fld>
            <a:endParaRPr lang="en-IN"/>
          </a:p>
        </p:txBody>
      </p:sp>
      <p:sp>
        <p:nvSpPr>
          <p:cNvPr id="3" name="Title 1">
            <a:extLst>
              <a:ext uri="{FF2B5EF4-FFF2-40B4-BE49-F238E27FC236}">
                <a16:creationId xmlns:a16="http://schemas.microsoft.com/office/drawing/2014/main" id="{11B13B69-AD84-EF38-A278-672F5A03502C}"/>
              </a:ext>
            </a:extLst>
          </p:cNvPr>
          <p:cNvSpPr txBox="1">
            <a:spLocks/>
          </p:cNvSpPr>
          <p:nvPr/>
        </p:nvSpPr>
        <p:spPr>
          <a:xfrm>
            <a:off x="1186806" y="303010"/>
            <a:ext cx="13205839"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Weighted Networks</a:t>
            </a:r>
          </a:p>
        </p:txBody>
      </p:sp>
    </p:spTree>
    <p:extLst>
      <p:ext uri="{BB962C8B-B14F-4D97-AF65-F5344CB8AC3E}">
        <p14:creationId xmlns:p14="http://schemas.microsoft.com/office/powerpoint/2010/main" val="196800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D43A9245-829F-6FDA-91EA-E1A72101B034}"/>
              </a:ext>
            </a:extLst>
          </p:cNvPr>
          <p:cNvPicPr>
            <a:picLocks noChangeAspect="1"/>
          </p:cNvPicPr>
          <p:nvPr/>
        </p:nvPicPr>
        <p:blipFill rotWithShape="1">
          <a:blip r:embed="rId2">
            <a:alphaModFix amt="60000"/>
          </a:blip>
          <a:srcRect r="-1" b="3428"/>
          <a:stretch/>
        </p:blipFill>
        <p:spPr>
          <a:xfrm>
            <a:off x="24" y="1248928"/>
            <a:ext cx="14755274" cy="830025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a:xfrm>
            <a:off x="932978" y="1696425"/>
            <a:ext cx="12360652" cy="1604656"/>
          </a:xfrm>
          <a:solidFill>
            <a:schemeClr val="bg1"/>
          </a:solidFill>
        </p:spPr>
        <p:txBody>
          <a:bodyPr/>
          <a:lstStyle/>
          <a:p>
            <a:pPr algn="ctr"/>
            <a:r>
              <a:rPr lang="en-US" b="1" dirty="0">
                <a:solidFill>
                  <a:srgbClr val="FF0000"/>
                </a:solidFill>
                <a:latin typeface="Cambria" panose="02040503050406030204" pitchFamily="18" charset="0"/>
                <a:ea typeface="Cambria" panose="02040503050406030204" pitchFamily="18" charset="0"/>
              </a:rPr>
              <a:t>Origins</a:t>
            </a:r>
          </a:p>
        </p:txBody>
      </p:sp>
      <p:sp>
        <p:nvSpPr>
          <p:cNvPr id="3" name="Content Placeholder 2"/>
          <p:cNvSpPr>
            <a:spLocks noGrp="1"/>
          </p:cNvSpPr>
          <p:nvPr>
            <p:ph idx="1"/>
          </p:nvPr>
        </p:nvSpPr>
        <p:spPr>
          <a:xfrm>
            <a:off x="932978" y="3464686"/>
            <a:ext cx="12360652" cy="5478890"/>
          </a:xfrm>
          <a:solidFill>
            <a:schemeClr val="bg1"/>
          </a:solidFill>
        </p:spPr>
        <p:txBody>
          <a:bodyPr>
            <a:normAutofit fontScale="70000" lnSpcReduction="20000"/>
          </a:bodyPr>
          <a:lstStyle/>
          <a:p>
            <a:r>
              <a:rPr lang="en-US" dirty="0">
                <a:latin typeface="Cambria" panose="02040503050406030204" pitchFamily="18" charset="0"/>
                <a:ea typeface="Cambria" panose="02040503050406030204" pitchFamily="18" charset="0"/>
              </a:rPr>
              <a:t>1735: Euler was puzzled by solving the bridges of </a:t>
            </a:r>
            <a:r>
              <a:rPr lang="en-US" altLang="en-US" dirty="0" err="1">
                <a:latin typeface="Cambria" panose="02040503050406030204" pitchFamily="18" charset="0"/>
                <a:ea typeface="Cambria" panose="02040503050406030204" pitchFamily="18" charset="0"/>
              </a:rPr>
              <a:t>Königsberg</a:t>
            </a:r>
            <a:r>
              <a:rPr lang="en-US" altLang="en-US" dirty="0">
                <a:latin typeface="Cambria" panose="02040503050406030204" pitchFamily="18" charset="0"/>
                <a:ea typeface="Cambria" panose="02040503050406030204" pitchFamily="18" charset="0"/>
              </a:rPr>
              <a:t> (origins of graph theory)</a:t>
            </a:r>
          </a:p>
          <a:p>
            <a:r>
              <a:rPr lang="en-US" dirty="0">
                <a:latin typeface="Cambria" panose="02040503050406030204" pitchFamily="18" charset="0"/>
                <a:ea typeface="Cambria" panose="02040503050406030204" pitchFamily="18" charset="0"/>
              </a:rPr>
              <a:t>1950: </a:t>
            </a:r>
            <a:r>
              <a:rPr lang="en-US" dirty="0" err="1">
                <a:latin typeface="Cambria" panose="02040503050406030204" pitchFamily="18" charset="0"/>
                <a:ea typeface="Cambria" panose="02040503050406030204" pitchFamily="18" charset="0"/>
              </a:rPr>
              <a:t>Erdős</a:t>
            </a:r>
            <a:r>
              <a:rPr lang="en-US" dirty="0">
                <a:latin typeface="Cambria" panose="02040503050406030204" pitchFamily="18" charset="0"/>
                <a:ea typeface="Cambria" panose="02040503050406030204" pitchFamily="18" charset="0"/>
              </a:rPr>
              <a:t>–</a:t>
            </a:r>
            <a:r>
              <a:rPr lang="en-US" dirty="0" err="1">
                <a:latin typeface="Cambria" panose="02040503050406030204" pitchFamily="18" charset="0"/>
                <a:ea typeface="Cambria" panose="02040503050406030204" pitchFamily="18" charset="0"/>
              </a:rPr>
              <a:t>Rényi</a:t>
            </a:r>
            <a:r>
              <a:rPr lang="en-US" dirty="0">
                <a:latin typeface="Cambria" panose="02040503050406030204" pitchFamily="18" charset="0"/>
                <a:ea typeface="Cambria" panose="02040503050406030204" pitchFamily="18" charset="0"/>
              </a:rPr>
              <a:t> was puzzled by the social networks structure</a:t>
            </a:r>
          </a:p>
          <a:p>
            <a:r>
              <a:rPr lang="en-US" dirty="0">
                <a:latin typeface="Cambria" panose="02040503050406030204" pitchFamily="18" charset="0"/>
                <a:ea typeface="Cambria" panose="02040503050406030204" pitchFamily="18" charset="0"/>
              </a:rPr>
              <a:t>1969: Social Experiment: Milgram</a:t>
            </a:r>
          </a:p>
          <a:p>
            <a:r>
              <a:rPr lang="en-US" dirty="0">
                <a:solidFill>
                  <a:srgbClr val="FF0000"/>
                </a:solidFill>
                <a:latin typeface="Cambria" panose="02040503050406030204" pitchFamily="18" charset="0"/>
                <a:ea typeface="Cambria" panose="02040503050406030204" pitchFamily="18" charset="0"/>
              </a:rPr>
              <a:t>1998: </a:t>
            </a:r>
            <a:r>
              <a:rPr lang="en-US" dirty="0" err="1">
                <a:solidFill>
                  <a:srgbClr val="FF0000"/>
                </a:solidFill>
                <a:latin typeface="Cambria" panose="02040503050406030204" pitchFamily="18" charset="0"/>
                <a:ea typeface="Cambria" panose="02040503050406030204" pitchFamily="18" charset="0"/>
              </a:rPr>
              <a:t>Stogratz</a:t>
            </a:r>
            <a:r>
              <a:rPr lang="en-US" dirty="0">
                <a:solidFill>
                  <a:srgbClr val="FF0000"/>
                </a:solidFill>
                <a:latin typeface="Cambria" panose="02040503050406030204" pitchFamily="18" charset="0"/>
                <a:ea typeface="Cambria" panose="02040503050406030204" pitchFamily="18" charset="0"/>
              </a:rPr>
              <a:t>, Watts: Small world network</a:t>
            </a:r>
          </a:p>
          <a:p>
            <a:r>
              <a:rPr lang="en-US" dirty="0">
                <a:solidFill>
                  <a:srgbClr val="FF0000"/>
                </a:solidFill>
                <a:latin typeface="Cambria" panose="02040503050406030204" pitchFamily="18" charset="0"/>
                <a:ea typeface="Cambria" panose="02040503050406030204" pitchFamily="18" charset="0"/>
              </a:rPr>
              <a:t>1999: </a:t>
            </a:r>
            <a:r>
              <a:rPr lang="en-US" dirty="0" err="1">
                <a:solidFill>
                  <a:srgbClr val="FF0000"/>
                </a:solidFill>
                <a:latin typeface="Cambria" panose="02040503050406030204" pitchFamily="18" charset="0"/>
                <a:ea typeface="Cambria" panose="02040503050406030204" pitchFamily="18" charset="0"/>
              </a:rPr>
              <a:t>Barabási</a:t>
            </a:r>
            <a:r>
              <a:rPr lang="en-US" dirty="0">
                <a:solidFill>
                  <a:srgbClr val="FF0000"/>
                </a:solidFill>
                <a:latin typeface="Cambria" panose="02040503050406030204" pitchFamily="18" charset="0"/>
                <a:ea typeface="Cambria" panose="02040503050406030204" pitchFamily="18" charset="0"/>
              </a:rPr>
              <a:t>, Albert: puzzled by the Internet</a:t>
            </a:r>
          </a:p>
          <a:p>
            <a:r>
              <a:rPr lang="en-US" dirty="0">
                <a:solidFill>
                  <a:srgbClr val="FF0000"/>
                </a:solidFill>
                <a:latin typeface="Cambria" panose="02040503050406030204" pitchFamily="18" charset="0"/>
                <a:ea typeface="Cambria" panose="02040503050406030204" pitchFamily="18" charset="0"/>
              </a:rPr>
              <a:t>Now: we are puzzled by all of them (brain, social networks, communication and transportation networks, </a:t>
            </a:r>
            <a:r>
              <a:rPr lang="en-US" dirty="0" err="1">
                <a:solidFill>
                  <a:srgbClr val="FF0000"/>
                </a:solidFill>
                <a:latin typeface="Cambria" panose="02040503050406030204" pitchFamily="18" charset="0"/>
                <a:ea typeface="Cambria" panose="02040503050406030204" pitchFamily="18" charset="0"/>
              </a:rPr>
              <a:t>etc</a:t>
            </a:r>
            <a:r>
              <a:rPr lang="en-US" dirty="0">
                <a:solidFill>
                  <a:srgbClr val="FF0000"/>
                </a:solidFill>
                <a:latin typeface="Cambria" panose="02040503050406030204" pitchFamily="18" charset="0"/>
                <a:ea typeface="Cambria" panose="02040503050406030204" pitchFamily="18" charset="0"/>
              </a:rPr>
              <a:t>)</a:t>
            </a:r>
          </a:p>
        </p:txBody>
      </p:sp>
      <p:sp>
        <p:nvSpPr>
          <p:cNvPr id="4" name="Slide Number Placeholder 3"/>
          <p:cNvSpPr>
            <a:spLocks noGrp="1"/>
          </p:cNvSpPr>
          <p:nvPr>
            <p:ph type="sldNum" sz="quarter" idx="12"/>
          </p:nvPr>
        </p:nvSpPr>
        <p:spPr/>
        <p:txBody>
          <a:bodyPr/>
          <a:lstStyle/>
          <a:p>
            <a:pPr>
              <a:defRPr/>
            </a:pPr>
            <a:fld id="{640B6591-407E-4742-9513-3BA6198A5F88}" type="slidenum">
              <a:rPr lang="en-US" smtClean="0"/>
              <a:pPr>
                <a:defRPr/>
              </a:pPr>
              <a:t>3</a:t>
            </a:fld>
            <a:endParaRPr lang="en-US" dirty="0"/>
          </a:p>
        </p:txBody>
      </p:sp>
    </p:spTree>
    <p:extLst>
      <p:ext uri="{BB962C8B-B14F-4D97-AF65-F5344CB8AC3E}">
        <p14:creationId xmlns:p14="http://schemas.microsoft.com/office/powerpoint/2010/main" val="15098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74AA5-15B8-9945-E9C5-7838591160C9}"/>
            </a:ext>
          </a:extLst>
        </p:cNvPr>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84B0A608-2EFB-5AAF-58DA-856066145206}"/>
              </a:ext>
            </a:extLst>
          </p:cNvPr>
          <p:cNvPicPr>
            <a:picLocks noChangeAspect="1"/>
          </p:cNvPicPr>
          <p:nvPr/>
        </p:nvPicPr>
        <p:blipFill rotWithShape="1">
          <a:blip r:embed="rId2">
            <a:alphaModFix amt="60000"/>
          </a:blip>
          <a:srcRect r="-1" b="3428"/>
          <a:stretch/>
        </p:blipFill>
        <p:spPr>
          <a:xfrm>
            <a:off x="1042790" y="620946"/>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Rectangle 3">
            <a:extLst>
              <a:ext uri="{FF2B5EF4-FFF2-40B4-BE49-F238E27FC236}">
                <a16:creationId xmlns:a16="http://schemas.microsoft.com/office/drawing/2014/main" id="{5F691554-5FAA-7D5D-407D-95E93A392E6D}"/>
              </a:ext>
            </a:extLst>
          </p:cNvPr>
          <p:cNvSpPr txBox="1">
            <a:spLocks noChangeArrowheads="1"/>
          </p:cNvSpPr>
          <p:nvPr/>
        </p:nvSpPr>
        <p:spPr>
          <a:xfrm>
            <a:off x="1186806" y="2079109"/>
            <a:ext cx="12545139" cy="6641544"/>
          </a:xfrm>
          <a:prstGeom prst="rect">
            <a:avLst/>
          </a:prstGeom>
          <a:solidFill>
            <a:schemeClr val="bg1"/>
          </a:solidFill>
        </p:spPr>
        <p:txBody>
          <a:bodyPr vert="horz" lIns="147590" tIns="73795" rIns="147590" bIns="73795" rtlCol="0">
            <a:normAutofit/>
          </a:bodyPr>
          <a:lstStyle/>
          <a:p>
            <a:pPr defTabSz="1475925">
              <a:spcBef>
                <a:spcPct val="20000"/>
              </a:spcBef>
              <a:defRPr/>
            </a:pPr>
            <a:r>
              <a:rPr lang="en-US" sz="3874" dirty="0">
                <a:latin typeface="Palatino" pitchFamily="16" charset="0"/>
              </a:rPr>
              <a:t>In a </a:t>
            </a:r>
            <a:r>
              <a:rPr lang="en-US" sz="3874" i="1" dirty="0">
                <a:latin typeface="Palatino" pitchFamily="16" charset="0"/>
              </a:rPr>
              <a:t>weighted</a:t>
            </a:r>
            <a:r>
              <a:rPr lang="en-US" sz="3874" dirty="0">
                <a:latin typeface="Palatino" pitchFamily="16" charset="0"/>
              </a:rPr>
              <a:t> network a real number is attached to each edge, so that we obtain a real adjacency matrix, usually denoted as </a:t>
            </a:r>
            <a:r>
              <a:rPr lang="en-US" sz="3874" i="1" dirty="0" err="1">
                <a:latin typeface="Palatino" pitchFamily="16" charset="0"/>
              </a:rPr>
              <a:t>w</a:t>
            </a:r>
            <a:r>
              <a:rPr lang="en-US" sz="3874" i="1" baseline="-25000" dirty="0" err="1">
                <a:latin typeface="Palatino" pitchFamily="16" charset="0"/>
              </a:rPr>
              <a:t>ij</a:t>
            </a:r>
            <a:r>
              <a:rPr lang="en-US" sz="3874" dirty="0">
                <a:latin typeface="Palatino" pitchFamily="16" charset="0"/>
              </a:rPr>
              <a:t>.</a:t>
            </a:r>
            <a:endParaRPr lang="en-US" sz="5165" dirty="0">
              <a:latin typeface="Palatino" pitchFamily="16" charset="0"/>
            </a:endParaRPr>
          </a:p>
          <a:p>
            <a:pPr defTabSz="1475925">
              <a:spcBef>
                <a:spcPct val="20000"/>
              </a:spcBef>
              <a:defRPr/>
            </a:pPr>
            <a:endParaRPr lang="en-US" sz="5165" dirty="0">
              <a:latin typeface="Palatino" pitchFamily="16" charset="0"/>
            </a:endParaRPr>
          </a:p>
          <a:p>
            <a:pPr defTabSz="1475925">
              <a:spcBef>
                <a:spcPct val="20000"/>
              </a:spcBef>
              <a:defRPr/>
            </a:pPr>
            <a:endParaRPr lang="en-US" sz="5165" dirty="0">
              <a:latin typeface="Palatino" pitchFamily="16" charset="0"/>
            </a:endParaRPr>
          </a:p>
          <a:p>
            <a:pPr defTabSz="1475925">
              <a:spcBef>
                <a:spcPct val="20000"/>
              </a:spcBef>
              <a:defRPr/>
            </a:pPr>
            <a:endParaRPr lang="en-US" sz="5165" dirty="0">
              <a:latin typeface="Palatino" pitchFamily="16" charset="0"/>
            </a:endParaRPr>
          </a:p>
        </p:txBody>
      </p:sp>
      <p:pic>
        <p:nvPicPr>
          <p:cNvPr id="6" name="Picture 4" descr="adjacency_weighted">
            <a:extLst>
              <a:ext uri="{FF2B5EF4-FFF2-40B4-BE49-F238E27FC236}">
                <a16:creationId xmlns:a16="http://schemas.microsoft.com/office/drawing/2014/main" id="{03B420DC-2D8B-9E71-9907-B3701FBE1876}"/>
              </a:ext>
            </a:extLst>
          </p:cNvPr>
          <p:cNvPicPr>
            <a:picLocks noChangeAspect="1" noChangeArrowheads="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artisticTexturizer/>
                    </a14:imgEffect>
                  </a14:imgLayer>
                </a14:imgProps>
              </a:ext>
            </a:extLst>
          </a:blip>
          <a:srcRect/>
          <a:stretch>
            <a:fillRect/>
          </a:stretch>
        </p:blipFill>
        <p:spPr bwMode="auto">
          <a:xfrm>
            <a:off x="7171873" y="3455665"/>
            <a:ext cx="6149578" cy="5068277"/>
          </a:xfrm>
          <a:prstGeom prst="rect">
            <a:avLst/>
          </a:prstGeom>
          <a:noFill/>
        </p:spPr>
      </p:pic>
      <p:sp>
        <p:nvSpPr>
          <p:cNvPr id="7" name="Date Placeholder 6">
            <a:extLst>
              <a:ext uri="{FF2B5EF4-FFF2-40B4-BE49-F238E27FC236}">
                <a16:creationId xmlns:a16="http://schemas.microsoft.com/office/drawing/2014/main" id="{C693243B-4A9A-9E54-52E3-7A4547435BB9}"/>
              </a:ext>
            </a:extLst>
          </p:cNvPr>
          <p:cNvSpPr>
            <a:spLocks noGrp="1"/>
          </p:cNvSpPr>
          <p:nvPr>
            <p:ph type="dt" sz="half" idx="10"/>
          </p:nvPr>
        </p:nvSpPr>
        <p:spPr/>
        <p:txBody>
          <a:bodyPr/>
          <a:lstStyle/>
          <a:p>
            <a:fld id="{2929E256-ACF6-41EC-A16E-04880C053582}" type="datetime1">
              <a:rPr lang="en-US" smtClean="0"/>
              <a:pPr/>
              <a:t>8/6/2025</a:t>
            </a:fld>
            <a:endParaRPr lang="en-IN"/>
          </a:p>
        </p:txBody>
      </p:sp>
      <p:sp>
        <p:nvSpPr>
          <p:cNvPr id="3" name="Title 1">
            <a:extLst>
              <a:ext uri="{FF2B5EF4-FFF2-40B4-BE49-F238E27FC236}">
                <a16:creationId xmlns:a16="http://schemas.microsoft.com/office/drawing/2014/main" id="{0F986372-F5A1-CD14-6057-AEB4D7E66484}"/>
              </a:ext>
            </a:extLst>
          </p:cNvPr>
          <p:cNvSpPr txBox="1">
            <a:spLocks/>
          </p:cNvSpPr>
          <p:nvPr/>
        </p:nvSpPr>
        <p:spPr>
          <a:xfrm>
            <a:off x="1186806" y="303010"/>
            <a:ext cx="13205839"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Weighted Networks</a:t>
            </a:r>
          </a:p>
        </p:txBody>
      </p:sp>
    </p:spTree>
    <p:extLst>
      <p:ext uri="{BB962C8B-B14F-4D97-AF65-F5344CB8AC3E}">
        <p14:creationId xmlns:p14="http://schemas.microsoft.com/office/powerpoint/2010/main" val="3839943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81885428-14D3-495E-6867-A2F4B853B9E7}"/>
              </a:ext>
            </a:extLst>
          </p:cNvPr>
          <p:cNvPicPr>
            <a:picLocks noChangeAspect="1"/>
          </p:cNvPicPr>
          <p:nvPr/>
        </p:nvPicPr>
        <p:blipFill rotWithShape="1">
          <a:blip r:embed="rId3">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638420" y="1796895"/>
            <a:ext cx="13830824" cy="6787234"/>
          </a:xfrm>
          <a:solidFill>
            <a:schemeClr val="bg1"/>
          </a:solidFill>
        </p:spPr>
        <p:txBody>
          <a:bodyPr>
            <a:normAutofit/>
          </a:bodyPr>
          <a:lstStyle/>
          <a:p>
            <a:r>
              <a:rPr lang="en-US" sz="4000" dirty="0">
                <a:latin typeface="Cambria" panose="02040503050406030204" pitchFamily="18" charset="0"/>
                <a:ea typeface="Cambria" panose="02040503050406030204" pitchFamily="18" charset="0"/>
              </a:rPr>
              <a:t>If we add up the degrees of all vertices of a graph the result is an even number -&gt; twice the number of edges.</a:t>
            </a:r>
          </a:p>
          <a:p>
            <a:pPr>
              <a:buNone/>
            </a:pPr>
            <a:r>
              <a:rPr lang="en-US" sz="4400" i="1" dirty="0">
                <a:solidFill>
                  <a:srgbClr val="FF0000"/>
                </a:solidFill>
                <a:latin typeface="Cambria" panose="02040503050406030204" pitchFamily="18" charset="0"/>
                <a:ea typeface="Cambria" panose="02040503050406030204" pitchFamily="18" charset="0"/>
              </a:rPr>
              <a:t>  </a:t>
            </a:r>
          </a:p>
          <a:p>
            <a:pPr>
              <a:buNone/>
            </a:pPr>
            <a:r>
              <a:rPr lang="en-US" sz="4400" dirty="0">
                <a:latin typeface="Cambria" panose="02040503050406030204" pitchFamily="18" charset="0"/>
                <a:ea typeface="Cambria" panose="02040503050406030204" pitchFamily="18" charset="0"/>
              </a:rPr>
              <a:t>    </a:t>
            </a:r>
          </a:p>
          <a:p>
            <a:pPr>
              <a:buNone/>
            </a:pPr>
            <a:r>
              <a:rPr lang="en-US" sz="4000" dirty="0">
                <a:latin typeface="Cambria" panose="02040503050406030204" pitchFamily="18" charset="0"/>
                <a:ea typeface="Cambria" panose="02040503050406030204" pitchFamily="18" charset="0"/>
              </a:rPr>
              <a:t>for a graph with vertex set </a:t>
            </a:r>
            <a:r>
              <a:rPr lang="en-US" sz="4000" i="1" dirty="0">
                <a:latin typeface="Cambria" panose="02040503050406030204" pitchFamily="18" charset="0"/>
                <a:ea typeface="Cambria" panose="02040503050406030204" pitchFamily="18" charset="0"/>
              </a:rPr>
              <a:t>V</a:t>
            </a:r>
            <a:r>
              <a:rPr lang="en-US" sz="4000" dirty="0">
                <a:latin typeface="Cambria" panose="02040503050406030204" pitchFamily="18" charset="0"/>
                <a:ea typeface="Cambria" panose="02040503050406030204" pitchFamily="18" charset="0"/>
              </a:rPr>
              <a:t> and edge set </a:t>
            </a:r>
            <a:r>
              <a:rPr lang="en-US" sz="4000" i="1" dirty="0">
                <a:latin typeface="Cambria" panose="02040503050406030204" pitchFamily="18" charset="0"/>
                <a:ea typeface="Cambria" panose="02040503050406030204" pitchFamily="18" charset="0"/>
              </a:rPr>
              <a:t>E</a:t>
            </a:r>
            <a:endParaRPr lang="en-US" sz="4400" dirty="0">
              <a:latin typeface="Cambria" panose="02040503050406030204" pitchFamily="18" charset="0"/>
              <a:ea typeface="Cambria" panose="02040503050406030204" pitchFamily="18" charset="0"/>
            </a:endParaRPr>
          </a:p>
        </p:txBody>
      </p:sp>
      <p:pic>
        <p:nvPicPr>
          <p:cNvPr id="1030" name="Picture 6" descr="C:\Users\sou\Desktop\12755e05243601b5842e265ebf73a2bb.png"/>
          <p:cNvPicPr>
            <a:picLocks noChangeAspect="1" noChangeArrowheads="1"/>
          </p:cNvPicPr>
          <p:nvPr/>
        </p:nvPicPr>
        <p:blipFill>
          <a:blip r:embed="rId4" cstate="print"/>
          <a:srcRect/>
          <a:stretch>
            <a:fillRect/>
          </a:stretch>
        </p:blipFill>
        <p:spPr bwMode="auto">
          <a:xfrm>
            <a:off x="6299374" y="3179913"/>
            <a:ext cx="3621339" cy="929803"/>
          </a:xfrm>
          <a:prstGeom prst="rect">
            <a:avLst/>
          </a:prstGeom>
          <a:noFill/>
        </p:spPr>
      </p:pic>
      <p:sp>
        <p:nvSpPr>
          <p:cNvPr id="11" name="Title 10"/>
          <p:cNvSpPr>
            <a:spLocks noGrp="1"/>
          </p:cNvSpPr>
          <p:nvPr>
            <p:ph type="title"/>
          </p:nvPr>
        </p:nvSpPr>
        <p:spPr>
          <a:xfrm>
            <a:off x="638420" y="456514"/>
            <a:ext cx="13830824" cy="1208418"/>
          </a:xfrm>
          <a:solidFill>
            <a:schemeClr val="bg1"/>
          </a:solidFill>
        </p:spPr>
        <p:txBody>
          <a:bodyPr>
            <a:normAutofit/>
          </a:bodyPr>
          <a:lstStyle/>
          <a:p>
            <a:r>
              <a:rPr lang="en-US" sz="4400" b="1" dirty="0">
                <a:solidFill>
                  <a:srgbClr val="0000FF"/>
                </a:solidFill>
                <a:latin typeface="Cambria" panose="02040503050406030204" pitchFamily="18" charset="0"/>
                <a:ea typeface="Cambria" panose="02040503050406030204" pitchFamily="18" charset="0"/>
              </a:rPr>
              <a:t>Handshaking lemma</a:t>
            </a:r>
            <a:endParaRPr lang="en-US" sz="4400" dirty="0">
              <a:solidFill>
                <a:srgbClr val="0000FF"/>
              </a:solidFill>
              <a:latin typeface="Cambria" panose="02040503050406030204" pitchFamily="18" charset="0"/>
              <a:ea typeface="Cambria" panose="02040503050406030204" pitchFamily="18" charset="0"/>
            </a:endParaRPr>
          </a:p>
        </p:txBody>
      </p:sp>
      <p:sp>
        <p:nvSpPr>
          <p:cNvPr id="7" name="Date Placeholder 6"/>
          <p:cNvSpPr>
            <a:spLocks noGrp="1"/>
          </p:cNvSpPr>
          <p:nvPr>
            <p:ph type="dt" sz="half" idx="10"/>
          </p:nvPr>
        </p:nvSpPr>
        <p:spPr/>
        <p:txBody>
          <a:bodyPr/>
          <a:lstStyle/>
          <a:p>
            <a:fld id="{BB1C53E3-B68C-4CD1-819C-66041199CB5B}" type="datetime1">
              <a:rPr lang="en-US" smtClean="0"/>
              <a:pPr/>
              <a:t>8/6/2025</a:t>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992A4840-3449-8503-B633-CFB1BD594371}"/>
              </a:ext>
            </a:extLst>
          </p:cNvPr>
          <p:cNvPicPr>
            <a:picLocks noChangeAspect="1"/>
          </p:cNvPicPr>
          <p:nvPr/>
        </p:nvPicPr>
        <p:blipFill rotWithShape="1">
          <a:blip r:embed="rId3">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638420" y="1796895"/>
            <a:ext cx="13830824" cy="7419410"/>
          </a:xfrm>
          <a:solidFill>
            <a:schemeClr val="bg1"/>
          </a:solidFill>
        </p:spPr>
        <p:txBody>
          <a:bodyPr>
            <a:normAutofit/>
          </a:bodyPr>
          <a:lstStyle/>
          <a:p>
            <a:r>
              <a:rPr lang="en-US" sz="4000" dirty="0">
                <a:latin typeface="Cambria" panose="02040503050406030204" pitchFamily="18" charset="0"/>
                <a:ea typeface="Cambria" panose="02040503050406030204" pitchFamily="18" charset="0"/>
              </a:rPr>
              <a:t>If we add up the degrees of all vertices of a graph the result is an even number -&gt; twice the number of edges.</a:t>
            </a:r>
          </a:p>
          <a:p>
            <a:pPr>
              <a:buNone/>
            </a:pPr>
            <a:r>
              <a:rPr lang="en-US" sz="4400" i="1" dirty="0">
                <a:solidFill>
                  <a:srgbClr val="FF0000"/>
                </a:solidFill>
                <a:latin typeface="Cambria" panose="02040503050406030204" pitchFamily="18" charset="0"/>
                <a:ea typeface="Cambria" panose="02040503050406030204" pitchFamily="18" charset="0"/>
              </a:rPr>
              <a:t>  </a:t>
            </a:r>
          </a:p>
          <a:p>
            <a:pPr>
              <a:buNone/>
            </a:pPr>
            <a:r>
              <a:rPr lang="en-US" sz="4400" dirty="0">
                <a:latin typeface="Cambria" panose="02040503050406030204" pitchFamily="18" charset="0"/>
                <a:ea typeface="Cambria" panose="02040503050406030204" pitchFamily="18" charset="0"/>
              </a:rPr>
              <a:t>    </a:t>
            </a:r>
          </a:p>
          <a:p>
            <a:pPr>
              <a:buNone/>
            </a:pPr>
            <a:r>
              <a:rPr lang="en-US" sz="4000" dirty="0">
                <a:latin typeface="Cambria" panose="02040503050406030204" pitchFamily="18" charset="0"/>
                <a:ea typeface="Cambria" panose="02040503050406030204" pitchFamily="18" charset="0"/>
              </a:rPr>
              <a:t>for a graph with vertex set </a:t>
            </a:r>
            <a:r>
              <a:rPr lang="en-US" sz="4000" i="1" dirty="0">
                <a:latin typeface="Cambria" panose="02040503050406030204" pitchFamily="18" charset="0"/>
                <a:ea typeface="Cambria" panose="02040503050406030204" pitchFamily="18" charset="0"/>
              </a:rPr>
              <a:t>V</a:t>
            </a:r>
            <a:r>
              <a:rPr lang="en-US" sz="4000" dirty="0">
                <a:latin typeface="Cambria" panose="02040503050406030204" pitchFamily="18" charset="0"/>
                <a:ea typeface="Cambria" panose="02040503050406030204" pitchFamily="18" charset="0"/>
              </a:rPr>
              <a:t> and edge set </a:t>
            </a:r>
            <a:r>
              <a:rPr lang="en-US" sz="4000" i="1" dirty="0">
                <a:latin typeface="Cambria" panose="02040503050406030204" pitchFamily="18" charset="0"/>
                <a:ea typeface="Cambria" panose="02040503050406030204" pitchFamily="18" charset="0"/>
              </a:rPr>
              <a:t>E</a:t>
            </a:r>
            <a:endParaRPr lang="en-US" sz="4400" dirty="0">
              <a:latin typeface="Cambria" panose="02040503050406030204" pitchFamily="18" charset="0"/>
              <a:ea typeface="Cambria" panose="02040503050406030204" pitchFamily="18" charset="0"/>
            </a:endParaRPr>
          </a:p>
        </p:txBody>
      </p:sp>
      <p:pic>
        <p:nvPicPr>
          <p:cNvPr id="1030" name="Picture 6" descr="C:\Users\sou\Desktop\12755e05243601b5842e265ebf73a2bb.png"/>
          <p:cNvPicPr>
            <a:picLocks noChangeAspect="1" noChangeArrowheads="1"/>
          </p:cNvPicPr>
          <p:nvPr/>
        </p:nvPicPr>
        <p:blipFill>
          <a:blip r:embed="rId4" cstate="print"/>
          <a:srcRect/>
          <a:stretch>
            <a:fillRect/>
          </a:stretch>
        </p:blipFill>
        <p:spPr bwMode="auto">
          <a:xfrm>
            <a:off x="6299374" y="3179913"/>
            <a:ext cx="3621339" cy="929803"/>
          </a:xfrm>
          <a:prstGeom prst="rect">
            <a:avLst/>
          </a:prstGeom>
          <a:noFill/>
        </p:spPr>
      </p:pic>
      <p:sp>
        <p:nvSpPr>
          <p:cNvPr id="11" name="Title 10"/>
          <p:cNvSpPr>
            <a:spLocks noGrp="1"/>
          </p:cNvSpPr>
          <p:nvPr>
            <p:ph type="title"/>
          </p:nvPr>
        </p:nvSpPr>
        <p:spPr>
          <a:xfrm>
            <a:off x="638419" y="501177"/>
            <a:ext cx="13830823" cy="1208418"/>
          </a:xfrm>
          <a:solidFill>
            <a:schemeClr val="bg1"/>
          </a:solidFill>
        </p:spPr>
        <p:txBody>
          <a:bodyPr>
            <a:normAutofit/>
          </a:bodyPr>
          <a:lstStyle/>
          <a:p>
            <a:r>
              <a:rPr lang="en-US" sz="4400" b="1" dirty="0">
                <a:solidFill>
                  <a:srgbClr val="0000FF"/>
                </a:solidFill>
                <a:latin typeface="Cambria" panose="02040503050406030204" pitchFamily="18" charset="0"/>
                <a:ea typeface="Cambria" panose="02040503050406030204" pitchFamily="18" charset="0"/>
              </a:rPr>
              <a:t>Handshaking lemma</a:t>
            </a:r>
            <a:endParaRPr lang="en-US" sz="4400" dirty="0">
              <a:solidFill>
                <a:srgbClr val="0000FF"/>
              </a:solidFill>
              <a:latin typeface="Cambria" panose="02040503050406030204" pitchFamily="18" charset="0"/>
              <a:ea typeface="Cambria" panose="02040503050406030204" pitchFamily="18" charset="0"/>
            </a:endParaRPr>
          </a:p>
        </p:txBody>
      </p:sp>
      <p:sp>
        <p:nvSpPr>
          <p:cNvPr id="7" name="Date Placeholder 6"/>
          <p:cNvSpPr>
            <a:spLocks noGrp="1"/>
          </p:cNvSpPr>
          <p:nvPr>
            <p:ph type="dt" sz="half" idx="10"/>
          </p:nvPr>
        </p:nvSpPr>
        <p:spPr/>
        <p:txBody>
          <a:bodyPr/>
          <a:lstStyle/>
          <a:p>
            <a:fld id="{BB1C53E3-B68C-4CD1-819C-66041199CB5B}" type="datetime1">
              <a:rPr lang="en-US" smtClean="0"/>
              <a:pPr/>
              <a:t>8/6/2025</a:t>
            </a:fld>
            <a:endParaRPr lang="en-IN"/>
          </a:p>
        </p:txBody>
      </p:sp>
      <p:pic>
        <p:nvPicPr>
          <p:cNvPr id="4" name="Picture 3" descr="C:\Users\sou\Downloads\6n-graf.svg.png">
            <a:extLst>
              <a:ext uri="{FF2B5EF4-FFF2-40B4-BE49-F238E27FC236}">
                <a16:creationId xmlns:a16="http://schemas.microsoft.com/office/drawing/2014/main" id="{591ADEB6-7708-3AF7-6E77-A3D734FDC114}"/>
              </a:ext>
            </a:extLst>
          </p:cNvPr>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9974371" y="5499112"/>
            <a:ext cx="4402478" cy="2905635"/>
          </a:xfrm>
          <a:prstGeom prst="rect">
            <a:avLst/>
          </a:prstGeom>
          <a:noFill/>
        </p:spPr>
      </p:pic>
      <p:sp>
        <p:nvSpPr>
          <p:cNvPr id="2" name="Sun 1">
            <a:extLst>
              <a:ext uri="{FF2B5EF4-FFF2-40B4-BE49-F238E27FC236}">
                <a16:creationId xmlns:a16="http://schemas.microsoft.com/office/drawing/2014/main" id="{D298E3DC-3572-38FA-B256-48C95FBD4CC2}"/>
              </a:ext>
            </a:extLst>
          </p:cNvPr>
          <p:cNvSpPr/>
          <p:nvPr/>
        </p:nvSpPr>
        <p:spPr>
          <a:xfrm>
            <a:off x="13716198" y="8349708"/>
            <a:ext cx="752147" cy="581065"/>
          </a:xfrm>
          <a:prstGeom prst="su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5094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486C-5665-7E2A-A1C9-D5DC4139D031}"/>
            </a:ext>
          </a:extLst>
        </p:cNvPr>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66B7793D-C1E1-3613-EA57-E51E038E0CE6}"/>
              </a:ext>
            </a:extLst>
          </p:cNvPr>
          <p:cNvPicPr>
            <a:picLocks noChangeAspect="1"/>
          </p:cNvPicPr>
          <p:nvPr/>
        </p:nvPicPr>
        <p:blipFill rotWithShape="1">
          <a:blip r:embed="rId3">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a:extLst>
              <a:ext uri="{FF2B5EF4-FFF2-40B4-BE49-F238E27FC236}">
                <a16:creationId xmlns:a16="http://schemas.microsoft.com/office/drawing/2014/main" id="{25226361-EC51-3678-63AC-43A7E861442D}"/>
              </a:ext>
            </a:extLst>
          </p:cNvPr>
          <p:cNvSpPr>
            <a:spLocks noGrp="1"/>
          </p:cNvSpPr>
          <p:nvPr>
            <p:ph idx="1"/>
          </p:nvPr>
        </p:nvSpPr>
        <p:spPr>
          <a:xfrm>
            <a:off x="638420" y="1796895"/>
            <a:ext cx="13830824" cy="6787234"/>
          </a:xfrm>
          <a:solidFill>
            <a:schemeClr val="bg1"/>
          </a:solidFill>
        </p:spPr>
        <p:txBody>
          <a:bodyPr>
            <a:normAutofit/>
          </a:bodyPr>
          <a:lstStyle/>
          <a:p>
            <a:r>
              <a:rPr lang="en-US" sz="4000" dirty="0">
                <a:latin typeface="Cambria" panose="02040503050406030204" pitchFamily="18" charset="0"/>
                <a:ea typeface="Cambria" panose="02040503050406030204" pitchFamily="18" charset="0"/>
              </a:rPr>
              <a:t>If we add up the degrees of all vertices of a graph the result is an even number -&gt; twice the number of edges.</a:t>
            </a:r>
          </a:p>
          <a:p>
            <a:pPr>
              <a:buNone/>
            </a:pPr>
            <a:r>
              <a:rPr lang="en-US" sz="4400" i="1" dirty="0">
                <a:solidFill>
                  <a:srgbClr val="FF0000"/>
                </a:solidFill>
                <a:latin typeface="Cambria" panose="02040503050406030204" pitchFamily="18" charset="0"/>
                <a:ea typeface="Cambria" panose="02040503050406030204" pitchFamily="18" charset="0"/>
              </a:rPr>
              <a:t>  </a:t>
            </a:r>
          </a:p>
          <a:p>
            <a:pPr>
              <a:buNone/>
            </a:pPr>
            <a:r>
              <a:rPr lang="en-US" sz="4400" dirty="0">
                <a:latin typeface="Cambria" panose="02040503050406030204" pitchFamily="18" charset="0"/>
                <a:ea typeface="Cambria" panose="02040503050406030204" pitchFamily="18" charset="0"/>
              </a:rPr>
              <a:t>    </a:t>
            </a:r>
          </a:p>
          <a:p>
            <a:pPr>
              <a:buNone/>
            </a:pPr>
            <a:r>
              <a:rPr lang="en-US" sz="4000" dirty="0">
                <a:latin typeface="Cambria" panose="02040503050406030204" pitchFamily="18" charset="0"/>
                <a:ea typeface="Cambria" panose="02040503050406030204" pitchFamily="18" charset="0"/>
              </a:rPr>
              <a:t>for a graph with vertex set </a:t>
            </a:r>
            <a:r>
              <a:rPr lang="en-US" sz="4000" i="1" dirty="0">
                <a:latin typeface="Cambria" panose="02040503050406030204" pitchFamily="18" charset="0"/>
                <a:ea typeface="Cambria" panose="02040503050406030204" pitchFamily="18" charset="0"/>
              </a:rPr>
              <a:t>V</a:t>
            </a:r>
            <a:r>
              <a:rPr lang="en-US" sz="4000" dirty="0">
                <a:latin typeface="Cambria" panose="02040503050406030204" pitchFamily="18" charset="0"/>
                <a:ea typeface="Cambria" panose="02040503050406030204" pitchFamily="18" charset="0"/>
              </a:rPr>
              <a:t> and edge set </a:t>
            </a:r>
            <a:r>
              <a:rPr lang="en-US" sz="4000" i="1" dirty="0">
                <a:latin typeface="Cambria" panose="02040503050406030204" pitchFamily="18" charset="0"/>
                <a:ea typeface="Cambria" panose="02040503050406030204" pitchFamily="18" charset="0"/>
              </a:rPr>
              <a:t>E</a:t>
            </a:r>
            <a:endParaRPr lang="en-US" sz="4400" dirty="0">
              <a:latin typeface="Cambria" panose="02040503050406030204" pitchFamily="18" charset="0"/>
              <a:ea typeface="Cambria" panose="02040503050406030204" pitchFamily="18" charset="0"/>
            </a:endParaRPr>
          </a:p>
        </p:txBody>
      </p:sp>
      <p:pic>
        <p:nvPicPr>
          <p:cNvPr id="1030" name="Picture 6" descr="C:\Users\sou\Desktop\12755e05243601b5842e265ebf73a2bb.png">
            <a:extLst>
              <a:ext uri="{FF2B5EF4-FFF2-40B4-BE49-F238E27FC236}">
                <a16:creationId xmlns:a16="http://schemas.microsoft.com/office/drawing/2014/main" id="{4826A71C-8DA0-2D1A-2760-97D961BF2E3A}"/>
              </a:ext>
            </a:extLst>
          </p:cNvPr>
          <p:cNvPicPr>
            <a:picLocks noChangeAspect="1" noChangeArrowheads="1"/>
          </p:cNvPicPr>
          <p:nvPr/>
        </p:nvPicPr>
        <p:blipFill>
          <a:blip r:embed="rId4" cstate="print"/>
          <a:srcRect/>
          <a:stretch>
            <a:fillRect/>
          </a:stretch>
        </p:blipFill>
        <p:spPr bwMode="auto">
          <a:xfrm>
            <a:off x="6299374" y="3179913"/>
            <a:ext cx="3621339" cy="929803"/>
          </a:xfrm>
          <a:prstGeom prst="rect">
            <a:avLst/>
          </a:prstGeom>
          <a:noFill/>
        </p:spPr>
      </p:pic>
      <p:sp>
        <p:nvSpPr>
          <p:cNvPr id="10" name="Rectangle 9">
            <a:extLst>
              <a:ext uri="{FF2B5EF4-FFF2-40B4-BE49-F238E27FC236}">
                <a16:creationId xmlns:a16="http://schemas.microsoft.com/office/drawing/2014/main" id="{6252452A-20E8-868B-CE1E-360032B28259}"/>
              </a:ext>
            </a:extLst>
          </p:cNvPr>
          <p:cNvSpPr/>
          <p:nvPr/>
        </p:nvSpPr>
        <p:spPr>
          <a:xfrm>
            <a:off x="886638" y="5819342"/>
            <a:ext cx="8600680" cy="2308324"/>
          </a:xfrm>
          <a:prstGeom prst="rect">
            <a:avLst/>
          </a:prstGeom>
        </p:spPr>
        <p:txBody>
          <a:bodyPr wrap="square">
            <a:spAutoFit/>
          </a:bodyPr>
          <a:lstStyle/>
          <a:p>
            <a:endParaRPr lang="en-US" sz="3600" dirty="0">
              <a:latin typeface="Cambria" panose="02040503050406030204" pitchFamily="18" charset="0"/>
              <a:ea typeface="Cambria" panose="02040503050406030204" pitchFamily="18" charset="0"/>
            </a:endParaRPr>
          </a:p>
          <a:p>
            <a:r>
              <a:rPr lang="en-US" sz="3600" dirty="0">
                <a:latin typeface="Cambria" panose="02040503050406030204" pitchFamily="18" charset="0"/>
                <a:ea typeface="Cambria" panose="02040503050406030204" pitchFamily="18" charset="0"/>
              </a:rPr>
              <a:t>The sum of the degrees of the vertices is 2 + 3 + 2 + 3 + 3 + 1 = 14, twice the number of edges.</a:t>
            </a:r>
          </a:p>
        </p:txBody>
      </p:sp>
      <p:sp>
        <p:nvSpPr>
          <p:cNvPr id="11" name="Title 10">
            <a:extLst>
              <a:ext uri="{FF2B5EF4-FFF2-40B4-BE49-F238E27FC236}">
                <a16:creationId xmlns:a16="http://schemas.microsoft.com/office/drawing/2014/main" id="{AE63762E-3A26-81E2-4471-611BE113A515}"/>
              </a:ext>
            </a:extLst>
          </p:cNvPr>
          <p:cNvSpPr>
            <a:spLocks noGrp="1"/>
          </p:cNvSpPr>
          <p:nvPr>
            <p:ph type="title"/>
          </p:nvPr>
        </p:nvSpPr>
        <p:spPr>
          <a:xfrm>
            <a:off x="638419" y="501177"/>
            <a:ext cx="13830823" cy="1208418"/>
          </a:xfrm>
          <a:solidFill>
            <a:schemeClr val="bg1"/>
          </a:solidFill>
        </p:spPr>
        <p:txBody>
          <a:bodyPr>
            <a:normAutofit/>
          </a:bodyPr>
          <a:lstStyle/>
          <a:p>
            <a:r>
              <a:rPr lang="en-US" sz="4400" b="1" dirty="0">
                <a:solidFill>
                  <a:srgbClr val="0000FF"/>
                </a:solidFill>
                <a:latin typeface="Cambria" panose="02040503050406030204" pitchFamily="18" charset="0"/>
                <a:ea typeface="Cambria" panose="02040503050406030204" pitchFamily="18" charset="0"/>
              </a:rPr>
              <a:t>Handshaking lemma</a:t>
            </a:r>
            <a:endParaRPr lang="en-US" sz="4400" dirty="0">
              <a:solidFill>
                <a:srgbClr val="0000FF"/>
              </a:solidFill>
              <a:latin typeface="Cambria" panose="02040503050406030204" pitchFamily="18" charset="0"/>
              <a:ea typeface="Cambria" panose="02040503050406030204" pitchFamily="18" charset="0"/>
            </a:endParaRPr>
          </a:p>
        </p:txBody>
      </p:sp>
      <p:sp>
        <p:nvSpPr>
          <p:cNvPr id="7" name="Date Placeholder 6">
            <a:extLst>
              <a:ext uri="{FF2B5EF4-FFF2-40B4-BE49-F238E27FC236}">
                <a16:creationId xmlns:a16="http://schemas.microsoft.com/office/drawing/2014/main" id="{47C03ADD-43F1-59D0-B8A7-C071DF75D0B8}"/>
              </a:ext>
            </a:extLst>
          </p:cNvPr>
          <p:cNvSpPr>
            <a:spLocks noGrp="1"/>
          </p:cNvSpPr>
          <p:nvPr>
            <p:ph type="dt" sz="half" idx="10"/>
          </p:nvPr>
        </p:nvSpPr>
        <p:spPr/>
        <p:txBody>
          <a:bodyPr/>
          <a:lstStyle/>
          <a:p>
            <a:fld id="{BB1C53E3-B68C-4CD1-819C-66041199CB5B}" type="datetime1">
              <a:rPr lang="en-US" smtClean="0"/>
              <a:pPr/>
              <a:t>8/6/2025</a:t>
            </a:fld>
            <a:endParaRPr lang="en-IN"/>
          </a:p>
        </p:txBody>
      </p:sp>
      <p:pic>
        <p:nvPicPr>
          <p:cNvPr id="4" name="Picture 3" descr="C:\Users\sou\Downloads\6n-graf.svg.png">
            <a:extLst>
              <a:ext uri="{FF2B5EF4-FFF2-40B4-BE49-F238E27FC236}">
                <a16:creationId xmlns:a16="http://schemas.microsoft.com/office/drawing/2014/main" id="{07588B05-FF83-08E6-4745-BD56DCA1C742}"/>
              </a:ext>
            </a:extLst>
          </p:cNvPr>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9974371" y="5499112"/>
            <a:ext cx="4402478" cy="2905635"/>
          </a:xfrm>
          <a:prstGeom prst="rect">
            <a:avLst/>
          </a:prstGeom>
          <a:noFill/>
        </p:spPr>
      </p:pic>
    </p:spTree>
    <p:extLst>
      <p:ext uri="{BB962C8B-B14F-4D97-AF65-F5344CB8AC3E}">
        <p14:creationId xmlns:p14="http://schemas.microsoft.com/office/powerpoint/2010/main" val="1222236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5959D435-A427-1D1F-B994-56978A5DC80E}"/>
              </a:ext>
            </a:extLst>
          </p:cNvPr>
          <p:cNvPicPr>
            <a:picLocks noChangeAspect="1"/>
          </p:cNvPicPr>
          <p:nvPr/>
        </p:nvPicPr>
        <p:blipFill rotWithShape="1">
          <a:blip r:embed="rId2">
            <a:alphaModFix amt="60000"/>
          </a:blip>
          <a:srcRect r="-1" b="3428"/>
          <a:stretch/>
        </p:blipFill>
        <p:spPr>
          <a:xfrm>
            <a:off x="1042790" y="461919"/>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Date Placeholder 6"/>
          <p:cNvSpPr>
            <a:spLocks noGrp="1"/>
          </p:cNvSpPr>
          <p:nvPr>
            <p:ph type="dt" sz="half" idx="10"/>
          </p:nvPr>
        </p:nvSpPr>
        <p:spPr/>
        <p:txBody>
          <a:bodyPr/>
          <a:lstStyle/>
          <a:p>
            <a:fld id="{2929E256-ACF6-41EC-A16E-04880C053582}" type="datetime1">
              <a:rPr lang="en-US" smtClean="0"/>
              <a:pPr/>
              <a:t>8/6/2025</a:t>
            </a:fld>
            <a:endParaRPr lang="en-IN"/>
          </a:p>
        </p:txBody>
      </p:sp>
      <p:sp>
        <p:nvSpPr>
          <p:cNvPr id="3" name="Title 1">
            <a:extLst>
              <a:ext uri="{FF2B5EF4-FFF2-40B4-BE49-F238E27FC236}">
                <a16:creationId xmlns:a16="http://schemas.microsoft.com/office/drawing/2014/main" id="{11B13B69-AD84-EF38-A278-672F5A03502C}"/>
              </a:ext>
            </a:extLst>
          </p:cNvPr>
          <p:cNvSpPr txBox="1">
            <a:spLocks/>
          </p:cNvSpPr>
          <p:nvPr/>
        </p:nvSpPr>
        <p:spPr>
          <a:xfrm>
            <a:off x="926825" y="4679801"/>
            <a:ext cx="13205839"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Mean Degree and Link/edge Density</a:t>
            </a:r>
          </a:p>
        </p:txBody>
      </p:sp>
    </p:spTree>
    <p:extLst>
      <p:ext uri="{BB962C8B-B14F-4D97-AF65-F5344CB8AC3E}">
        <p14:creationId xmlns:p14="http://schemas.microsoft.com/office/powerpoint/2010/main" val="2316306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573B38AE-69F0-36B5-BC0F-0B495313B0D2}"/>
              </a:ext>
            </a:extLst>
          </p:cNvPr>
          <p:cNvPicPr>
            <a:picLocks noChangeAspect="1"/>
          </p:cNvPicPr>
          <p:nvPr/>
        </p:nvPicPr>
        <p:blipFill rotWithShape="1">
          <a:blip r:embed="rId2">
            <a:alphaModFix amt="60000"/>
            <a:lum bright="70000" contrast="-70000"/>
          </a:blip>
          <a:srcRect r="-1" b="3428"/>
          <a:stretch/>
        </p:blipFill>
        <p:spPr>
          <a:xfrm>
            <a:off x="745456" y="836106"/>
            <a:ext cx="12973911" cy="8667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53" name="Text Box 3"/>
          <p:cNvSpPr txBox="1">
            <a:spLocks noChangeArrowheads="1"/>
          </p:cNvSpPr>
          <p:nvPr/>
        </p:nvSpPr>
        <p:spPr bwMode="auto">
          <a:xfrm>
            <a:off x="5944592" y="4067472"/>
            <a:ext cx="9798328" cy="1403974"/>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2583" dirty="0">
                <a:latin typeface="Helvetica"/>
                <a:cs typeface="Helvetica"/>
              </a:rPr>
              <a:t>N – the number of nodes in the graph</a:t>
            </a:r>
          </a:p>
          <a:p>
            <a:pPr>
              <a:buFontTx/>
              <a:buChar char="•"/>
            </a:pPr>
            <a:endParaRPr lang="en-US" sz="3874" dirty="0">
              <a:latin typeface="Times New Roman" pitchFamily="-110" charset="0"/>
            </a:endParaRPr>
          </a:p>
        </p:txBody>
      </p:sp>
      <p:graphicFrame>
        <p:nvGraphicFramePr>
          <p:cNvPr id="2050" name="Object 4"/>
          <p:cNvGraphicFramePr>
            <a:graphicFrameLocks noChangeAspect="1"/>
          </p:cNvGraphicFramePr>
          <p:nvPr/>
        </p:nvGraphicFramePr>
        <p:xfrm>
          <a:off x="6058616" y="2570179"/>
          <a:ext cx="2641757" cy="1056959"/>
        </p:xfrm>
        <a:graphic>
          <a:graphicData uri="http://schemas.openxmlformats.org/presentationml/2006/ole">
            <mc:AlternateContent xmlns:mc="http://schemas.openxmlformats.org/markup-compatibility/2006">
              <mc:Choice xmlns:v="urn:schemas-microsoft-com:vml" Requires="v">
                <p:oleObj name="Equation" r:id="rId3" imgW="7315200" imgH="3505200" progId="Equation.3">
                  <p:embed/>
                </p:oleObj>
              </mc:Choice>
              <mc:Fallback>
                <p:oleObj name="Equation" r:id="rId3" imgW="7315200" imgH="3505200"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616" y="2570179"/>
                        <a:ext cx="2641757" cy="105695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55" name="AutoShape 7"/>
          <p:cNvSpPr>
            <a:spLocks noChangeArrowheads="1"/>
          </p:cNvSpPr>
          <p:nvPr/>
        </p:nvSpPr>
        <p:spPr bwMode="auto">
          <a:xfrm>
            <a:off x="1844873" y="6659917"/>
            <a:ext cx="259766" cy="1374659"/>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sz="7843"/>
          </a:p>
        </p:txBody>
      </p:sp>
      <p:graphicFrame>
        <p:nvGraphicFramePr>
          <p:cNvPr id="2051" name="Object 11"/>
          <p:cNvGraphicFramePr>
            <a:graphicFrameLocks noChangeAspect="1"/>
          </p:cNvGraphicFramePr>
          <p:nvPr/>
        </p:nvGraphicFramePr>
        <p:xfrm>
          <a:off x="5075238" y="6165850"/>
          <a:ext cx="9561512" cy="1055688"/>
        </p:xfrm>
        <a:graphic>
          <a:graphicData uri="http://schemas.openxmlformats.org/presentationml/2006/ole">
            <mc:AlternateContent xmlns:mc="http://schemas.openxmlformats.org/markup-compatibility/2006">
              <mc:Choice xmlns:v="urn:schemas-microsoft-com:vml" Requires="v">
                <p:oleObj name="Equation" r:id="rId5" imgW="7315200" imgH="965200" progId="Equation.3">
                  <p:embed/>
                </p:oleObj>
              </mc:Choice>
              <mc:Fallback>
                <p:oleObj name="Equation" r:id="rId5" imgW="7315200" imgH="965200" progId="Equation.3">
                  <p:embed/>
                  <p:pic>
                    <p:nvPicPr>
                      <p:cNvPr id="205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5238" y="6165850"/>
                        <a:ext cx="9561512" cy="1055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7288" name="Object 4"/>
          <p:cNvGraphicFramePr>
            <a:graphicFrameLocks noChangeAspect="1"/>
          </p:cNvGraphicFramePr>
          <p:nvPr/>
        </p:nvGraphicFramePr>
        <p:xfrm>
          <a:off x="9319610" y="2570181"/>
          <a:ext cx="1893557" cy="1056959"/>
        </p:xfrm>
        <a:graphic>
          <a:graphicData uri="http://schemas.openxmlformats.org/presentationml/2006/ole">
            <mc:AlternateContent xmlns:mc="http://schemas.openxmlformats.org/markup-compatibility/2006">
              <mc:Choice xmlns:v="urn:schemas-microsoft-com:vml" Requires="v">
                <p:oleObj name="Equation" r:id="rId7" imgW="558800" imgH="368300" progId="Equation.3">
                  <p:embed/>
                </p:oleObj>
              </mc:Choice>
              <mc:Fallback>
                <p:oleObj name="Equation" r:id="rId7" imgW="558800" imgH="368300" progId="Equation.3">
                  <p:embed/>
                  <p:pic>
                    <p:nvPicPr>
                      <p:cNvPr id="9728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9610" y="2570181"/>
                        <a:ext cx="1893557" cy="105695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7289" name="Object 4"/>
          <p:cNvGraphicFramePr>
            <a:graphicFrameLocks noChangeAspect="1"/>
          </p:cNvGraphicFramePr>
          <p:nvPr/>
        </p:nvGraphicFramePr>
        <p:xfrm>
          <a:off x="9491285" y="8134543"/>
          <a:ext cx="1721882" cy="822079"/>
        </p:xfrm>
        <a:graphic>
          <a:graphicData uri="http://schemas.openxmlformats.org/presentationml/2006/ole">
            <mc:AlternateContent xmlns:mc="http://schemas.openxmlformats.org/markup-compatibility/2006">
              <mc:Choice xmlns:v="urn:schemas-microsoft-com:vml" Requires="v">
                <p:oleObj name="Equation" r:id="rId9" imgW="508000" imgH="368300" progId="Equation.3">
                  <p:embed/>
                </p:oleObj>
              </mc:Choice>
              <mc:Fallback>
                <p:oleObj name="Equation" r:id="rId9" imgW="508000" imgH="368300" progId="Equation.3">
                  <p:embed/>
                  <p:pic>
                    <p:nvPicPr>
                      <p:cNvPr id="97289"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1285" y="8134543"/>
                        <a:ext cx="1721882" cy="82207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rot="16200000">
            <a:off x="-1103321" y="3067256"/>
            <a:ext cx="3197781" cy="688522"/>
          </a:xfrm>
          <a:prstGeom prst="rect">
            <a:avLst/>
          </a:prstGeom>
          <a:noFill/>
        </p:spPr>
        <p:txBody>
          <a:bodyPr wrap="square" rtlCol="0">
            <a:spAutoFit/>
          </a:bodyPr>
          <a:lstStyle/>
          <a:p>
            <a:r>
              <a:rPr lang="en-US" sz="3874" b="1" dirty="0">
                <a:latin typeface="Cambria" panose="02040503050406030204" pitchFamily="18" charset="0"/>
                <a:ea typeface="Cambria" panose="02040503050406030204" pitchFamily="18" charset="0"/>
                <a:cs typeface="Helvetica"/>
              </a:rPr>
              <a:t>Undirected</a:t>
            </a:r>
            <a:endParaRPr lang="en-US" sz="3874" dirty="0">
              <a:latin typeface="Cambria" panose="02040503050406030204" pitchFamily="18" charset="0"/>
              <a:ea typeface="Cambria" panose="02040503050406030204" pitchFamily="18" charset="0"/>
              <a:cs typeface="Helvetica"/>
            </a:endParaRPr>
          </a:p>
        </p:txBody>
      </p:sp>
      <p:sp>
        <p:nvSpPr>
          <p:cNvPr id="18" name="TextBox 17"/>
          <p:cNvSpPr txBox="1"/>
          <p:nvPr/>
        </p:nvSpPr>
        <p:spPr>
          <a:xfrm rot="16200000">
            <a:off x="-1103320" y="6777503"/>
            <a:ext cx="3197781" cy="688522"/>
          </a:xfrm>
          <a:prstGeom prst="rect">
            <a:avLst/>
          </a:prstGeom>
          <a:noFill/>
        </p:spPr>
        <p:txBody>
          <a:bodyPr wrap="square" rtlCol="0">
            <a:spAutoFit/>
          </a:bodyPr>
          <a:lstStyle/>
          <a:p>
            <a:r>
              <a:rPr lang="en-US" sz="3874" b="1" dirty="0">
                <a:latin typeface="Cambria" panose="02040503050406030204" pitchFamily="18" charset="0"/>
                <a:ea typeface="Cambria" panose="02040503050406030204" pitchFamily="18" charset="0"/>
                <a:cs typeface="Helvetica"/>
              </a:rPr>
              <a:t>Directed</a:t>
            </a:r>
            <a:endParaRPr lang="en-US" sz="3874" dirty="0">
              <a:latin typeface="Cambria" panose="02040503050406030204" pitchFamily="18" charset="0"/>
              <a:ea typeface="Cambria" panose="02040503050406030204" pitchFamily="18" charset="0"/>
              <a:cs typeface="Helvetica"/>
            </a:endParaRPr>
          </a:p>
        </p:txBody>
      </p:sp>
      <p:sp>
        <p:nvSpPr>
          <p:cNvPr id="19" name="Rectangle 18"/>
          <p:cNvSpPr/>
          <p:nvPr/>
        </p:nvSpPr>
        <p:spPr>
          <a:xfrm>
            <a:off x="430471" y="5494258"/>
            <a:ext cx="13959541" cy="15160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grpSp>
        <p:nvGrpSpPr>
          <p:cNvPr id="2" name="Group 53"/>
          <p:cNvGrpSpPr/>
          <p:nvPr/>
        </p:nvGrpSpPr>
        <p:grpSpPr>
          <a:xfrm>
            <a:off x="983934" y="6272185"/>
            <a:ext cx="4210474" cy="2571494"/>
            <a:chOff x="609600" y="3397939"/>
            <a:chExt cx="2608619" cy="1593181"/>
          </a:xfrm>
        </p:grpSpPr>
        <p:sp>
          <p:nvSpPr>
            <p:cNvPr id="55" name="AutoShape 9"/>
            <p:cNvSpPr>
              <a:spLocks noChangeArrowheads="1"/>
            </p:cNvSpPr>
            <p:nvPr/>
          </p:nvSpPr>
          <p:spPr bwMode="auto">
            <a:xfrm>
              <a:off x="1143000" y="3638161"/>
              <a:ext cx="160939" cy="851677"/>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sz="7843"/>
            </a:p>
          </p:txBody>
        </p:sp>
        <p:sp>
          <p:nvSpPr>
            <p:cNvPr id="56" name="Oval 55"/>
            <p:cNvSpPr/>
            <p:nvPr/>
          </p:nvSpPr>
          <p:spPr>
            <a:xfrm>
              <a:off x="1060009" y="348979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57" name="Oval 56"/>
            <p:cNvSpPr/>
            <p:nvPr/>
          </p:nvSpPr>
          <p:spPr>
            <a:xfrm>
              <a:off x="1810184" y="38243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58" name="Oval 57"/>
            <p:cNvSpPr/>
            <p:nvPr/>
          </p:nvSpPr>
          <p:spPr>
            <a:xfrm>
              <a:off x="650824" y="435086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59" name="Oval 58"/>
            <p:cNvSpPr/>
            <p:nvPr/>
          </p:nvSpPr>
          <p:spPr>
            <a:xfrm>
              <a:off x="2423964" y="356321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60" name="Oval 59"/>
            <p:cNvSpPr/>
            <p:nvPr/>
          </p:nvSpPr>
          <p:spPr>
            <a:xfrm>
              <a:off x="3071380" y="429894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61" name="Oval 60"/>
            <p:cNvSpPr/>
            <p:nvPr/>
          </p:nvSpPr>
          <p:spPr>
            <a:xfrm>
              <a:off x="2445468" y="4806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cxnSp>
          <p:nvCxnSpPr>
            <p:cNvPr id="62" name="Straight Arrow Connector 61"/>
            <p:cNvCxnSpPr>
              <a:stCxn id="58" idx="7"/>
              <a:endCxn id="56" idx="4"/>
            </p:cNvCxnSpPr>
            <p:nvPr/>
          </p:nvCxnSpPr>
          <p:spPr>
            <a:xfrm rot="5400000" flipH="1" flipV="1">
              <a:off x="586927" y="3825863"/>
              <a:ext cx="735735" cy="3572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6" idx="5"/>
              <a:endCxn id="57" idx="2"/>
            </p:cNvCxnSpPr>
            <p:nvPr/>
          </p:nvCxnSpPr>
          <p:spPr>
            <a:xfrm rot="16200000" flipH="1">
              <a:off x="1356460" y="3444012"/>
              <a:ext cx="282609" cy="6248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8" idx="6"/>
              <a:endCxn id="57" idx="3"/>
            </p:cNvCxnSpPr>
            <p:nvPr/>
          </p:nvCxnSpPr>
          <p:spPr>
            <a:xfrm flipV="1">
              <a:off x="797663" y="3949651"/>
              <a:ext cx="1034025" cy="474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9" idx="3"/>
              <a:endCxn id="57" idx="6"/>
            </p:cNvCxnSpPr>
            <p:nvPr/>
          </p:nvCxnSpPr>
          <p:spPr>
            <a:xfrm rot="5400000">
              <a:off x="2096651" y="3548919"/>
              <a:ext cx="209190" cy="4884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60" idx="1"/>
              <a:endCxn id="59" idx="5"/>
            </p:cNvCxnSpPr>
            <p:nvPr/>
          </p:nvCxnSpPr>
          <p:spPr>
            <a:xfrm rot="16200000" flipV="1">
              <a:off x="2505140" y="3732705"/>
              <a:ext cx="631904" cy="5435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1" idx="7"/>
              <a:endCxn id="60" idx="3"/>
            </p:cNvCxnSpPr>
            <p:nvPr/>
          </p:nvCxnSpPr>
          <p:spPr>
            <a:xfrm rot="5400000" flipH="1" flipV="1">
              <a:off x="2629865" y="4365221"/>
              <a:ext cx="403958" cy="52208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2"/>
            <p:cNvSpPr>
              <a:spLocks/>
            </p:cNvSpPr>
            <p:nvPr/>
          </p:nvSpPr>
          <p:spPr bwMode="auto">
            <a:xfrm>
              <a:off x="609600" y="4497701"/>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A</a:t>
              </a:r>
            </a:p>
          </p:txBody>
        </p:sp>
        <p:sp>
          <p:nvSpPr>
            <p:cNvPr id="69" name="Rectangle 2"/>
            <p:cNvSpPr>
              <a:spLocks/>
            </p:cNvSpPr>
            <p:nvPr/>
          </p:nvSpPr>
          <p:spPr bwMode="auto">
            <a:xfrm>
              <a:off x="2560358" y="4806434"/>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F</a:t>
              </a:r>
            </a:p>
          </p:txBody>
        </p:sp>
        <p:sp>
          <p:nvSpPr>
            <p:cNvPr id="70" name="Rectangle 2"/>
            <p:cNvSpPr>
              <a:spLocks/>
            </p:cNvSpPr>
            <p:nvPr/>
          </p:nvSpPr>
          <p:spPr bwMode="auto">
            <a:xfrm>
              <a:off x="855416" y="3471359"/>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B</a:t>
              </a:r>
            </a:p>
          </p:txBody>
        </p:sp>
        <p:sp>
          <p:nvSpPr>
            <p:cNvPr id="71" name="Rectangle 2"/>
            <p:cNvSpPr>
              <a:spLocks/>
            </p:cNvSpPr>
            <p:nvPr/>
          </p:nvSpPr>
          <p:spPr bwMode="auto">
            <a:xfrm>
              <a:off x="1760695" y="3659044"/>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C</a:t>
              </a:r>
            </a:p>
          </p:txBody>
        </p:sp>
        <p:sp>
          <p:nvSpPr>
            <p:cNvPr id="72" name="Rectangle 2"/>
            <p:cNvSpPr>
              <a:spLocks/>
            </p:cNvSpPr>
            <p:nvPr/>
          </p:nvSpPr>
          <p:spPr bwMode="auto">
            <a:xfrm>
              <a:off x="2382740" y="3397939"/>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D</a:t>
              </a:r>
            </a:p>
          </p:txBody>
        </p:sp>
        <p:sp>
          <p:nvSpPr>
            <p:cNvPr id="73" name="Rectangle 2"/>
            <p:cNvSpPr>
              <a:spLocks/>
            </p:cNvSpPr>
            <p:nvPr/>
          </p:nvSpPr>
          <p:spPr bwMode="auto">
            <a:xfrm>
              <a:off x="2825564" y="4268226"/>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E</a:t>
              </a:r>
            </a:p>
          </p:txBody>
        </p:sp>
      </p:grpSp>
      <p:grpSp>
        <p:nvGrpSpPr>
          <p:cNvPr id="3" name="Group 73"/>
          <p:cNvGrpSpPr/>
          <p:nvPr/>
        </p:nvGrpSpPr>
        <p:grpSpPr>
          <a:xfrm>
            <a:off x="1252769" y="1881650"/>
            <a:ext cx="4297148" cy="3135793"/>
            <a:chOff x="776159" y="677763"/>
            <a:chExt cx="2662318" cy="1942795"/>
          </a:xfrm>
        </p:grpSpPr>
        <p:sp>
          <p:nvSpPr>
            <p:cNvPr id="75" name="Oval 74"/>
            <p:cNvSpPr/>
            <p:nvPr/>
          </p:nvSpPr>
          <p:spPr>
            <a:xfrm>
              <a:off x="797663" y="6777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76" name="Oval 75"/>
            <p:cNvSpPr/>
            <p:nvPr/>
          </p:nvSpPr>
          <p:spPr>
            <a:xfrm>
              <a:off x="1613856" y="751182"/>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77" name="Oval 76"/>
            <p:cNvSpPr/>
            <p:nvPr/>
          </p:nvSpPr>
          <p:spPr>
            <a:xfrm>
              <a:off x="2466972" y="8301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78" name="Oval 77"/>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79" name="Oval 78"/>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0" name="Oval 79"/>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1" name="Oval 80"/>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2" name="Oval 81"/>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3" name="Oval 82"/>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4" name="Oval 83"/>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5" name="Oval 84"/>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6" name="Oval 85"/>
            <p:cNvSpPr/>
            <p:nvPr/>
          </p:nvSpPr>
          <p:spPr>
            <a:xfrm>
              <a:off x="776159" y="1796261"/>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87" name="Oval 86"/>
            <p:cNvSpPr/>
            <p:nvPr/>
          </p:nvSpPr>
          <p:spPr>
            <a:xfrm>
              <a:off x="913170" y="239473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cxnSp>
          <p:nvCxnSpPr>
            <p:cNvPr id="88" name="Straight Connector 87"/>
            <p:cNvCxnSpPr>
              <a:stCxn id="75" idx="6"/>
              <a:endCxn id="76" idx="2"/>
            </p:cNvCxnSpPr>
            <p:nvPr/>
          </p:nvCxnSpPr>
          <p:spPr>
            <a:xfrm>
              <a:off x="944502" y="751183"/>
              <a:ext cx="669354" cy="73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6" idx="6"/>
              <a:endCxn id="77" idx="2"/>
            </p:cNvCxnSpPr>
            <p:nvPr/>
          </p:nvCxnSpPr>
          <p:spPr>
            <a:xfrm>
              <a:off x="1760695" y="824602"/>
              <a:ext cx="706277" cy="789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8" idx="6"/>
              <a:endCxn id="79"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9" idx="5"/>
              <a:endCxn id="80"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0" idx="5"/>
              <a:endCxn id="82"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7"/>
              <a:endCxn id="81"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3"/>
              <a:endCxn id="82"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2" idx="5"/>
              <a:endCxn id="83"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4" idx="6"/>
              <a:endCxn id="83"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2" idx="3"/>
              <a:endCxn id="84"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5" idx="5"/>
              <a:endCxn id="84"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87" idx="0"/>
              <a:endCxn id="86" idx="4"/>
            </p:cNvCxnSpPr>
            <p:nvPr/>
          </p:nvCxnSpPr>
          <p:spPr>
            <a:xfrm rot="16200000" flipV="1">
              <a:off x="692266" y="2100414"/>
              <a:ext cx="451639" cy="1370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972403" y="1619594"/>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101" name="Oval 100"/>
            <p:cNvSpPr/>
            <p:nvPr/>
          </p:nvSpPr>
          <p:spPr>
            <a:xfrm>
              <a:off x="2825564" y="24737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102" name="Oval 101"/>
            <p:cNvSpPr/>
            <p:nvPr/>
          </p:nvSpPr>
          <p:spPr>
            <a:xfrm>
              <a:off x="3291638"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cxnSp>
          <p:nvCxnSpPr>
            <p:cNvPr id="103" name="Straight Connector 102"/>
            <p:cNvCxnSpPr>
              <a:stCxn id="100" idx="5"/>
              <a:endCxn id="102" idx="1"/>
            </p:cNvCxnSpPr>
            <p:nvPr/>
          </p:nvCxnSpPr>
          <p:spPr>
            <a:xfrm rot="16200000" flipH="1">
              <a:off x="3058893" y="1783774"/>
              <a:ext cx="293094" cy="2154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3"/>
              <a:endCxn id="101" idx="7"/>
            </p:cNvCxnSpPr>
            <p:nvPr/>
          </p:nvCxnSpPr>
          <p:spPr>
            <a:xfrm rot="5400000">
              <a:off x="2955337" y="2137417"/>
              <a:ext cx="353369" cy="3622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Rectangle 2"/>
            <p:cNvSpPr>
              <a:spLocks/>
            </p:cNvSpPr>
            <p:nvPr/>
          </p:nvSpPr>
          <p:spPr bwMode="auto">
            <a:xfrm>
              <a:off x="887614" y="1416839"/>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err="1">
                  <a:latin typeface="Helvetica"/>
                  <a:ea typeface="Trebuchet MS" pitchFamily="-112" charset="0"/>
                  <a:cs typeface="Helvetica"/>
                  <a:sym typeface="Trebuchet MS" pitchFamily="-112" charset="0"/>
                </a:rPr>
                <a:t>j</a:t>
              </a:r>
              <a:endParaRPr lang="en-US" sz="1937" b="1" dirty="0">
                <a:latin typeface="Helvetica"/>
                <a:ea typeface="Trebuchet MS" pitchFamily="-112" charset="0"/>
                <a:cs typeface="Helvetica"/>
                <a:sym typeface="Trebuchet MS" pitchFamily="-112" charset="0"/>
              </a:endParaRPr>
            </a:p>
          </p:txBody>
        </p:sp>
        <p:sp>
          <p:nvSpPr>
            <p:cNvPr id="106" name="Rectangle 2"/>
            <p:cNvSpPr>
              <a:spLocks/>
            </p:cNvSpPr>
            <p:nvPr/>
          </p:nvSpPr>
          <p:spPr bwMode="auto">
            <a:xfrm>
              <a:off x="2006511" y="1910834"/>
              <a:ext cx="245816" cy="184686"/>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err="1">
                  <a:latin typeface="Helvetica"/>
                  <a:ea typeface="Trebuchet MS" pitchFamily="-112" charset="0"/>
                  <a:cs typeface="Helvetica"/>
                  <a:sym typeface="Trebuchet MS" pitchFamily="-112" charset="0"/>
                </a:rPr>
                <a:t>i</a:t>
              </a:r>
              <a:endParaRPr lang="en-US" sz="1937" b="1" dirty="0">
                <a:latin typeface="Helvetica"/>
                <a:ea typeface="Trebuchet MS" pitchFamily="-112" charset="0"/>
                <a:cs typeface="Helvetica"/>
                <a:sym typeface="Trebuchet MS" pitchFamily="-112" charset="0"/>
              </a:endParaRPr>
            </a:p>
          </p:txBody>
        </p:sp>
      </p:grpSp>
      <p:sp>
        <p:nvSpPr>
          <p:cNvPr id="74" name="TextBox 3"/>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
        <p:nvSpPr>
          <p:cNvPr id="6" name="Title 1">
            <a:extLst>
              <a:ext uri="{FF2B5EF4-FFF2-40B4-BE49-F238E27FC236}">
                <a16:creationId xmlns:a16="http://schemas.microsoft.com/office/drawing/2014/main" id="{A9A47CFE-66BC-8685-8F03-3341EC8D232B}"/>
              </a:ext>
            </a:extLst>
          </p:cNvPr>
          <p:cNvSpPr txBox="1">
            <a:spLocks/>
          </p:cNvSpPr>
          <p:nvPr/>
        </p:nvSpPr>
        <p:spPr>
          <a:xfrm>
            <a:off x="1287478" y="28739"/>
            <a:ext cx="13205839"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Mean Degree and Link/edge Density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9645F0C6-7614-4E94-CA73-EA70AF900FC6}"/>
              </a:ext>
            </a:extLst>
          </p:cNvPr>
          <p:cNvPicPr>
            <a:picLocks noChangeAspect="1"/>
          </p:cNvPicPr>
          <p:nvPr/>
        </p:nvPicPr>
        <p:blipFill rotWithShape="1">
          <a:blip r:embed="rId3">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p:txBody>
          <a:bodyPr/>
          <a:lstStyle/>
          <a:p>
            <a:r>
              <a:rPr lang="en-US" dirty="0"/>
              <a:t> </a:t>
            </a:r>
          </a:p>
        </p:txBody>
      </p:sp>
      <p:sp>
        <p:nvSpPr>
          <p:cNvPr id="11" name="Date Placeholder 10"/>
          <p:cNvSpPr>
            <a:spLocks noGrp="1"/>
          </p:cNvSpPr>
          <p:nvPr>
            <p:ph type="dt" sz="half" idx="10"/>
          </p:nvPr>
        </p:nvSpPr>
        <p:spPr/>
        <p:txBody>
          <a:bodyPr/>
          <a:lstStyle/>
          <a:p>
            <a:fld id="{F6D7A366-03B3-4E9F-9CAF-FF3581C8F4B0}" type="datetime1">
              <a:rPr lang="en-US" smtClean="0"/>
              <a:pPr/>
              <a:t>8/6/2025</a:t>
            </a:fld>
            <a:endParaRPr lang="en-IN"/>
          </a:p>
        </p:txBody>
      </p:sp>
      <p:sp>
        <p:nvSpPr>
          <p:cNvPr id="8" name="TextBox 7">
            <a:extLst>
              <a:ext uri="{FF2B5EF4-FFF2-40B4-BE49-F238E27FC236}">
                <a16:creationId xmlns:a16="http://schemas.microsoft.com/office/drawing/2014/main" id="{1B6D1CE5-93A7-8D8A-C5F6-669223E63BF1}"/>
              </a:ext>
            </a:extLst>
          </p:cNvPr>
          <p:cNvSpPr txBox="1"/>
          <p:nvPr/>
        </p:nvSpPr>
        <p:spPr>
          <a:xfrm>
            <a:off x="2667811" y="4319761"/>
            <a:ext cx="11048387" cy="923330"/>
          </a:xfrm>
          <a:prstGeom prst="rect">
            <a:avLst/>
          </a:prstGeom>
          <a:solidFill>
            <a:schemeClr val="bg1"/>
          </a:solidFill>
        </p:spPr>
        <p:txBody>
          <a:bodyPr wrap="square">
            <a:spAutoFit/>
          </a:bodyPr>
          <a:lstStyle/>
          <a:p>
            <a:pPr algn="just"/>
            <a:r>
              <a:rPr lang="en-IN" sz="5400" dirty="0">
                <a:solidFill>
                  <a:srgbClr val="FF0000"/>
                </a:solidFill>
                <a:latin typeface="Cambria" panose="02040503050406030204" pitchFamily="18" charset="0"/>
                <a:ea typeface="Cambria" panose="02040503050406030204" pitchFamily="18" charset="0"/>
              </a:rPr>
              <a:t>Walk, Trail, Path, Cycle, Shortest Path</a:t>
            </a:r>
          </a:p>
        </p:txBody>
      </p:sp>
    </p:spTree>
    <p:extLst>
      <p:ext uri="{BB962C8B-B14F-4D97-AF65-F5344CB8AC3E}">
        <p14:creationId xmlns:p14="http://schemas.microsoft.com/office/powerpoint/2010/main" val="2137677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9645F0C6-7614-4E94-CA73-EA70AF900FC6}"/>
              </a:ext>
            </a:extLst>
          </p:cNvPr>
          <p:cNvPicPr>
            <a:picLocks noChangeAspect="1"/>
          </p:cNvPicPr>
          <p:nvPr/>
        </p:nvPicPr>
        <p:blipFill rotWithShape="1">
          <a:blip r:embed="rId3">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p:txBody>
          <a:bodyPr/>
          <a:lstStyle/>
          <a:p>
            <a:r>
              <a:rPr lang="en-US" dirty="0"/>
              <a:t> </a:t>
            </a:r>
          </a:p>
        </p:txBody>
      </p:sp>
      <p:sp>
        <p:nvSpPr>
          <p:cNvPr id="7" name="TextBox 6"/>
          <p:cNvSpPr txBox="1"/>
          <p:nvPr/>
        </p:nvSpPr>
        <p:spPr>
          <a:xfrm>
            <a:off x="802006" y="2103996"/>
            <a:ext cx="7547124" cy="3539430"/>
          </a:xfrm>
          <a:prstGeom prst="rect">
            <a:avLst/>
          </a:prstGeom>
          <a:solidFill>
            <a:schemeClr val="bg1"/>
          </a:solidFill>
        </p:spPr>
        <p:txBody>
          <a:bodyPr wrap="square" rtlCol="0">
            <a:spAutoFit/>
          </a:bodyPr>
          <a:lstStyle/>
          <a:p>
            <a:pPr>
              <a:buNone/>
            </a:pPr>
            <a:r>
              <a:rPr lang="en-US" sz="3200" b="1" i="1" dirty="0">
                <a:latin typeface="Cambria" panose="02040503050406030204" pitchFamily="18" charset="0"/>
                <a:ea typeface="Cambria" panose="02040503050406030204" pitchFamily="18" charset="0"/>
              </a:rPr>
              <a:t>Walk</a:t>
            </a:r>
            <a:r>
              <a:rPr lang="en-US" sz="3200" dirty="0">
                <a:latin typeface="Cambria" panose="02040503050406030204" pitchFamily="18" charset="0"/>
                <a:ea typeface="Cambria" panose="02040503050406030204" pitchFamily="18" charset="0"/>
              </a:rPr>
              <a:t>:</a:t>
            </a:r>
            <a:r>
              <a:rPr lang="en-IN" sz="3200" dirty="0">
                <a:latin typeface="Cambria" panose="02040503050406030204" pitchFamily="18" charset="0"/>
                <a:ea typeface="Cambria" panose="02040503050406030204" pitchFamily="18" charset="0"/>
              </a:rPr>
              <a:t>  any route through a graph from vertex to vertex along edges</a:t>
            </a:r>
            <a:endParaRPr lang="en-US" sz="3200" b="1" i="1" dirty="0">
              <a:latin typeface="Cambria" panose="02040503050406030204" pitchFamily="18" charset="0"/>
              <a:ea typeface="Cambria" panose="02040503050406030204" pitchFamily="18" charset="0"/>
            </a:endParaRPr>
          </a:p>
          <a:p>
            <a:pPr>
              <a:buNone/>
            </a:pPr>
            <a:r>
              <a:rPr lang="en-US" sz="3200" b="1" i="1" dirty="0">
                <a:latin typeface="Cambria" panose="02040503050406030204" pitchFamily="18" charset="0"/>
                <a:ea typeface="Cambria" panose="02040503050406030204" pitchFamily="18" charset="0"/>
              </a:rPr>
              <a:t>Trail</a:t>
            </a:r>
            <a:r>
              <a:rPr lang="en-US" sz="3200" dirty="0">
                <a:latin typeface="Cambria" panose="02040503050406030204" pitchFamily="18" charset="0"/>
                <a:ea typeface="Cambria" panose="02040503050406030204" pitchFamily="18" charset="0"/>
              </a:rPr>
              <a:t>:    </a:t>
            </a:r>
            <a:r>
              <a:rPr lang="en-IN" sz="3200" dirty="0">
                <a:latin typeface="Cambria" panose="02040503050406030204" pitchFamily="18" charset="0"/>
                <a:ea typeface="Cambria" panose="02040503050406030204" pitchFamily="18" charset="0"/>
              </a:rPr>
              <a:t>A </a:t>
            </a:r>
            <a:r>
              <a:rPr lang="en-IN" sz="3200" i="1" dirty="0">
                <a:latin typeface="Cambria" panose="02040503050406030204" pitchFamily="18" charset="0"/>
                <a:ea typeface="Cambria" panose="02040503050406030204" pitchFamily="18" charset="0"/>
              </a:rPr>
              <a:t>trail</a:t>
            </a:r>
            <a:r>
              <a:rPr lang="en-IN" sz="3200" dirty="0">
                <a:latin typeface="Cambria" panose="02040503050406030204" pitchFamily="18" charset="0"/>
                <a:ea typeface="Cambria" panose="02040503050406030204" pitchFamily="18" charset="0"/>
              </a:rPr>
              <a:t> is a walk that does not pass over the </a:t>
            </a:r>
            <a:r>
              <a:rPr lang="en-IN" sz="3200" i="1" dirty="0">
                <a:solidFill>
                  <a:srgbClr val="FF0000"/>
                </a:solidFill>
                <a:latin typeface="Cambria" panose="02040503050406030204" pitchFamily="18" charset="0"/>
                <a:ea typeface="Cambria" panose="02040503050406030204" pitchFamily="18" charset="0"/>
              </a:rPr>
              <a:t>same edge twice</a:t>
            </a:r>
            <a:r>
              <a:rPr lang="en-IN" sz="3200" dirty="0">
                <a:latin typeface="Cambria" panose="02040503050406030204" pitchFamily="18" charset="0"/>
                <a:ea typeface="Cambria" panose="02040503050406030204" pitchFamily="18" charset="0"/>
              </a:rPr>
              <a:t>.  A trail might visit the same vertex twice, but only if it comes and goes from a different edge each time.</a:t>
            </a:r>
            <a:r>
              <a:rPr lang="en-US" sz="3200" dirty="0">
                <a:latin typeface="Cambria" panose="02040503050406030204" pitchFamily="18" charset="0"/>
                <a:ea typeface="Cambria" panose="02040503050406030204" pitchFamily="18" charset="0"/>
              </a:rPr>
              <a:t>             </a:t>
            </a:r>
          </a:p>
        </p:txBody>
      </p:sp>
      <p:sp>
        <p:nvSpPr>
          <p:cNvPr id="11" name="Date Placeholder 10"/>
          <p:cNvSpPr>
            <a:spLocks noGrp="1"/>
          </p:cNvSpPr>
          <p:nvPr>
            <p:ph type="dt" sz="half" idx="10"/>
          </p:nvPr>
        </p:nvSpPr>
        <p:spPr/>
        <p:txBody>
          <a:bodyPr/>
          <a:lstStyle/>
          <a:p>
            <a:fld id="{F6D7A366-03B3-4E9F-9CAF-FF3581C8F4B0}" type="datetime1">
              <a:rPr lang="en-US" smtClean="0"/>
              <a:pPr/>
              <a:t>8/6/2025</a:t>
            </a:fld>
            <a:endParaRPr lang="en-IN"/>
          </a:p>
        </p:txBody>
      </p:sp>
      <p:sp>
        <p:nvSpPr>
          <p:cNvPr id="4" name="Title 6">
            <a:extLst>
              <a:ext uri="{FF2B5EF4-FFF2-40B4-BE49-F238E27FC236}">
                <a16:creationId xmlns:a16="http://schemas.microsoft.com/office/drawing/2014/main" id="{CCCA8A31-A425-805B-7E82-14BF6F08B0E6}"/>
              </a:ext>
            </a:extLst>
          </p:cNvPr>
          <p:cNvSpPr txBox="1">
            <a:spLocks/>
          </p:cNvSpPr>
          <p:nvPr/>
        </p:nvSpPr>
        <p:spPr>
          <a:xfrm>
            <a:off x="805181" y="486009"/>
            <a:ext cx="13283089" cy="1263304"/>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Walk, Trail, Path, Cycle</a:t>
            </a:r>
            <a:endParaRPr lang="en-US" sz="4400" dirty="0">
              <a:solidFill>
                <a:srgbClr val="0000FF"/>
              </a:solidFill>
              <a:latin typeface="Cambria" panose="02040503050406030204" pitchFamily="18" charset="0"/>
              <a:ea typeface="Cambria" panose="02040503050406030204" pitchFamily="18" charset="0"/>
            </a:endParaRPr>
          </a:p>
        </p:txBody>
      </p:sp>
      <p:pic>
        <p:nvPicPr>
          <p:cNvPr id="5" name="Picture 3">
            <a:extLst>
              <a:ext uri="{FF2B5EF4-FFF2-40B4-BE49-F238E27FC236}">
                <a16:creationId xmlns:a16="http://schemas.microsoft.com/office/drawing/2014/main" id="{71171681-20A5-D7EB-CA30-71ADFCE220F6}"/>
              </a:ext>
            </a:extLst>
          </p:cNvPr>
          <p:cNvPicPr>
            <a:picLocks noChangeAspect="1" noChangeArrowheads="1"/>
          </p:cNvPicPr>
          <p:nvPr/>
        </p:nvPicPr>
        <p:blipFill>
          <a:blip r:embed="rId4" cstate="print"/>
          <a:srcRect/>
          <a:stretch>
            <a:fillRect/>
          </a:stretch>
        </p:blipFill>
        <p:spPr bwMode="auto">
          <a:xfrm>
            <a:off x="8321909" y="2015505"/>
            <a:ext cx="5976664" cy="3024336"/>
          </a:xfrm>
          <a:prstGeom prst="rect">
            <a:avLst/>
          </a:prstGeom>
          <a:noFill/>
          <a:ln w="9525">
            <a:noFill/>
            <a:miter lim="800000"/>
            <a:headEnd/>
            <a:tailEnd/>
          </a:ln>
        </p:spPr>
      </p:pic>
      <p:sp>
        <p:nvSpPr>
          <p:cNvPr id="12" name="TextBox 11">
            <a:extLst>
              <a:ext uri="{FF2B5EF4-FFF2-40B4-BE49-F238E27FC236}">
                <a16:creationId xmlns:a16="http://schemas.microsoft.com/office/drawing/2014/main" id="{4C653E79-0A46-588F-60E6-A350327114CC}"/>
              </a:ext>
            </a:extLst>
          </p:cNvPr>
          <p:cNvSpPr txBox="1"/>
          <p:nvPr/>
        </p:nvSpPr>
        <p:spPr>
          <a:xfrm>
            <a:off x="8321908" y="5039841"/>
            <a:ext cx="5976663" cy="584775"/>
          </a:xfrm>
          <a:prstGeom prst="rect">
            <a:avLst/>
          </a:prstGeom>
          <a:solidFill>
            <a:schemeClr val="bg1"/>
          </a:solidFill>
        </p:spPr>
        <p:txBody>
          <a:bodyPr wrap="square">
            <a:spAutoFit/>
          </a:bodyPr>
          <a:lstStyle/>
          <a:p>
            <a:r>
              <a:rPr lang="pl-PL" sz="3200" dirty="0">
                <a:latin typeface="Cambria" panose="02040503050406030204" pitchFamily="18" charset="0"/>
                <a:ea typeface="Cambria" panose="02040503050406030204" pitchFamily="18" charset="0"/>
              </a:rPr>
              <a:t> Trail:  v-&gt;w-&gt;x-&gt;y-&gt;z-&gt;z-&gt;x</a:t>
            </a:r>
            <a:endParaRPr lang="en-IN"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74685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9645F0C6-7614-4E94-CA73-EA70AF900FC6}"/>
              </a:ext>
            </a:extLst>
          </p:cNvPr>
          <p:cNvPicPr>
            <a:picLocks noChangeAspect="1"/>
          </p:cNvPicPr>
          <p:nvPr/>
        </p:nvPicPr>
        <p:blipFill rotWithShape="1">
          <a:blip r:embed="rId3">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p:txBody>
          <a:bodyPr/>
          <a:lstStyle/>
          <a:p>
            <a:r>
              <a:rPr lang="en-US" dirty="0"/>
              <a:t> </a:t>
            </a:r>
          </a:p>
        </p:txBody>
      </p:sp>
      <p:sp>
        <p:nvSpPr>
          <p:cNvPr id="7" name="TextBox 6"/>
          <p:cNvSpPr txBox="1"/>
          <p:nvPr/>
        </p:nvSpPr>
        <p:spPr>
          <a:xfrm>
            <a:off x="802006" y="2103996"/>
            <a:ext cx="7547124" cy="5509200"/>
          </a:xfrm>
          <a:prstGeom prst="rect">
            <a:avLst/>
          </a:prstGeom>
          <a:solidFill>
            <a:schemeClr val="bg1"/>
          </a:solidFill>
        </p:spPr>
        <p:txBody>
          <a:bodyPr wrap="square" rtlCol="0">
            <a:spAutoFit/>
          </a:bodyPr>
          <a:lstStyle/>
          <a:p>
            <a:pPr>
              <a:buNone/>
            </a:pPr>
            <a:r>
              <a:rPr lang="en-US" sz="3200" b="1" i="1" dirty="0">
                <a:latin typeface="Cambria" panose="02040503050406030204" pitchFamily="18" charset="0"/>
                <a:ea typeface="Cambria" panose="02040503050406030204" pitchFamily="18" charset="0"/>
              </a:rPr>
              <a:t>Walk</a:t>
            </a:r>
            <a:r>
              <a:rPr lang="en-US" sz="3200" dirty="0">
                <a:latin typeface="Cambria" panose="02040503050406030204" pitchFamily="18" charset="0"/>
                <a:ea typeface="Cambria" panose="02040503050406030204" pitchFamily="18" charset="0"/>
              </a:rPr>
              <a:t>:</a:t>
            </a:r>
            <a:r>
              <a:rPr lang="en-IN" sz="3200" dirty="0">
                <a:latin typeface="Cambria" panose="02040503050406030204" pitchFamily="18" charset="0"/>
                <a:ea typeface="Cambria" panose="02040503050406030204" pitchFamily="18" charset="0"/>
              </a:rPr>
              <a:t>  any route through a graph from vertex to vertex along edges</a:t>
            </a:r>
            <a:endParaRPr lang="en-US" sz="3200" b="1" i="1" dirty="0">
              <a:latin typeface="Cambria" panose="02040503050406030204" pitchFamily="18" charset="0"/>
              <a:ea typeface="Cambria" panose="02040503050406030204" pitchFamily="18" charset="0"/>
            </a:endParaRPr>
          </a:p>
          <a:p>
            <a:pPr>
              <a:buNone/>
            </a:pPr>
            <a:r>
              <a:rPr lang="en-US" sz="3200" b="1" i="1" dirty="0">
                <a:latin typeface="Cambria" panose="02040503050406030204" pitchFamily="18" charset="0"/>
                <a:ea typeface="Cambria" panose="02040503050406030204" pitchFamily="18" charset="0"/>
              </a:rPr>
              <a:t>Trail</a:t>
            </a:r>
            <a:r>
              <a:rPr lang="en-US" sz="3200" dirty="0">
                <a:latin typeface="Cambria" panose="02040503050406030204" pitchFamily="18" charset="0"/>
                <a:ea typeface="Cambria" panose="02040503050406030204" pitchFamily="18" charset="0"/>
              </a:rPr>
              <a:t>:    </a:t>
            </a:r>
            <a:r>
              <a:rPr lang="en-IN" sz="3200" dirty="0">
                <a:latin typeface="Cambria" panose="02040503050406030204" pitchFamily="18" charset="0"/>
                <a:ea typeface="Cambria" panose="02040503050406030204" pitchFamily="18" charset="0"/>
              </a:rPr>
              <a:t>A </a:t>
            </a:r>
            <a:r>
              <a:rPr lang="en-IN" sz="3200" i="1" dirty="0">
                <a:latin typeface="Cambria" panose="02040503050406030204" pitchFamily="18" charset="0"/>
                <a:ea typeface="Cambria" panose="02040503050406030204" pitchFamily="18" charset="0"/>
              </a:rPr>
              <a:t>trail</a:t>
            </a:r>
            <a:r>
              <a:rPr lang="en-IN" sz="3200" dirty="0">
                <a:latin typeface="Cambria" panose="02040503050406030204" pitchFamily="18" charset="0"/>
                <a:ea typeface="Cambria" panose="02040503050406030204" pitchFamily="18" charset="0"/>
              </a:rPr>
              <a:t> is a walk that does </a:t>
            </a:r>
            <a:r>
              <a:rPr lang="en-IN" sz="3200" dirty="0">
                <a:solidFill>
                  <a:srgbClr val="FF0000"/>
                </a:solidFill>
                <a:latin typeface="Cambria" panose="02040503050406030204" pitchFamily="18" charset="0"/>
                <a:ea typeface="Cambria" panose="02040503050406030204" pitchFamily="18" charset="0"/>
              </a:rPr>
              <a:t>not pass </a:t>
            </a:r>
            <a:r>
              <a:rPr lang="en-IN" sz="3200" dirty="0">
                <a:latin typeface="Cambria" panose="02040503050406030204" pitchFamily="18" charset="0"/>
                <a:ea typeface="Cambria" panose="02040503050406030204" pitchFamily="18" charset="0"/>
              </a:rPr>
              <a:t>over the </a:t>
            </a:r>
            <a:r>
              <a:rPr lang="en-IN" sz="3200" i="1" dirty="0">
                <a:solidFill>
                  <a:srgbClr val="FF0000"/>
                </a:solidFill>
                <a:latin typeface="Cambria" panose="02040503050406030204" pitchFamily="18" charset="0"/>
                <a:ea typeface="Cambria" panose="02040503050406030204" pitchFamily="18" charset="0"/>
              </a:rPr>
              <a:t>same edge twice</a:t>
            </a:r>
            <a:r>
              <a:rPr lang="en-IN" sz="3200" dirty="0">
                <a:latin typeface="Cambria" panose="02040503050406030204" pitchFamily="18" charset="0"/>
                <a:ea typeface="Cambria" panose="02040503050406030204" pitchFamily="18" charset="0"/>
              </a:rPr>
              <a:t>.  A trail might visit the same vertex twice, but only if it comes and goes from a different edge each time.</a:t>
            </a:r>
            <a:r>
              <a:rPr lang="en-US" sz="3200" dirty="0">
                <a:latin typeface="Cambria" panose="02040503050406030204" pitchFamily="18" charset="0"/>
                <a:ea typeface="Cambria" panose="02040503050406030204" pitchFamily="18" charset="0"/>
              </a:rPr>
              <a:t>             </a:t>
            </a:r>
          </a:p>
          <a:p>
            <a:pPr>
              <a:buNone/>
            </a:pPr>
            <a:r>
              <a:rPr lang="en-US" sz="3200" b="1" i="1" dirty="0">
                <a:latin typeface="Cambria" panose="02040503050406030204" pitchFamily="18" charset="0"/>
                <a:ea typeface="Cambria" panose="02040503050406030204" pitchFamily="18" charset="0"/>
              </a:rPr>
              <a:t>Path</a:t>
            </a:r>
            <a:r>
              <a:rPr lang="en-US" sz="3200" dirty="0">
                <a:latin typeface="Cambria" panose="02040503050406030204" pitchFamily="18" charset="0"/>
                <a:ea typeface="Cambria" panose="02040503050406030204" pitchFamily="18" charset="0"/>
              </a:rPr>
              <a:t>:   </a:t>
            </a:r>
            <a:r>
              <a:rPr lang="en-IN" sz="3200" dirty="0">
                <a:latin typeface="Cambria" panose="02040503050406030204" pitchFamily="18" charset="0"/>
                <a:ea typeface="Cambria" panose="02040503050406030204" pitchFamily="18" charset="0"/>
              </a:rPr>
              <a:t>A </a:t>
            </a:r>
            <a:r>
              <a:rPr lang="en-IN" sz="3200" i="1" dirty="0">
                <a:latin typeface="Cambria" panose="02040503050406030204" pitchFamily="18" charset="0"/>
                <a:ea typeface="Cambria" panose="02040503050406030204" pitchFamily="18" charset="0"/>
              </a:rPr>
              <a:t>path</a:t>
            </a:r>
            <a:r>
              <a:rPr lang="en-IN" sz="3200" dirty="0">
                <a:latin typeface="Cambria" panose="02040503050406030204" pitchFamily="18" charset="0"/>
                <a:ea typeface="Cambria" panose="02040503050406030204" pitchFamily="18" charset="0"/>
              </a:rPr>
              <a:t> is a walk that </a:t>
            </a:r>
            <a:r>
              <a:rPr lang="en-IN" sz="3200" dirty="0">
                <a:solidFill>
                  <a:srgbClr val="FF0000"/>
                </a:solidFill>
                <a:latin typeface="Cambria" panose="02040503050406030204" pitchFamily="18" charset="0"/>
                <a:ea typeface="Cambria" panose="02040503050406030204" pitchFamily="18" charset="0"/>
              </a:rPr>
              <a:t>does not include </a:t>
            </a:r>
            <a:r>
              <a:rPr lang="en-IN" sz="3200" i="1" dirty="0">
                <a:solidFill>
                  <a:srgbClr val="FF0000"/>
                </a:solidFill>
                <a:latin typeface="Cambria" panose="02040503050406030204" pitchFamily="18" charset="0"/>
                <a:ea typeface="Cambria" panose="02040503050406030204" pitchFamily="18" charset="0"/>
              </a:rPr>
              <a:t>any vertex twice</a:t>
            </a:r>
            <a:r>
              <a:rPr lang="en-IN" sz="3200" dirty="0">
                <a:latin typeface="Cambria" panose="02040503050406030204" pitchFamily="18" charset="0"/>
                <a:ea typeface="Cambria" panose="02040503050406030204" pitchFamily="18" charset="0"/>
              </a:rPr>
              <a:t>, except that its first vertex might be the same as its last. </a:t>
            </a:r>
          </a:p>
          <a:p>
            <a:pPr>
              <a:buNone/>
            </a:pPr>
            <a:endParaRPr lang="en-US" sz="3200" dirty="0">
              <a:solidFill>
                <a:srgbClr val="FF0000"/>
              </a:solidFill>
              <a:latin typeface="Cambria" panose="02040503050406030204" pitchFamily="18" charset="0"/>
              <a:ea typeface="Cambria" panose="02040503050406030204" pitchFamily="18" charset="0"/>
            </a:endParaRPr>
          </a:p>
        </p:txBody>
      </p:sp>
      <p:sp>
        <p:nvSpPr>
          <p:cNvPr id="11" name="Date Placeholder 10"/>
          <p:cNvSpPr>
            <a:spLocks noGrp="1"/>
          </p:cNvSpPr>
          <p:nvPr>
            <p:ph type="dt" sz="half" idx="10"/>
          </p:nvPr>
        </p:nvSpPr>
        <p:spPr/>
        <p:txBody>
          <a:bodyPr/>
          <a:lstStyle/>
          <a:p>
            <a:fld id="{F6D7A366-03B3-4E9F-9CAF-FF3581C8F4B0}" type="datetime1">
              <a:rPr lang="en-US" smtClean="0"/>
              <a:pPr/>
              <a:t>8/6/2025</a:t>
            </a:fld>
            <a:endParaRPr lang="en-IN"/>
          </a:p>
        </p:txBody>
      </p:sp>
      <p:sp>
        <p:nvSpPr>
          <p:cNvPr id="4" name="Title 6">
            <a:extLst>
              <a:ext uri="{FF2B5EF4-FFF2-40B4-BE49-F238E27FC236}">
                <a16:creationId xmlns:a16="http://schemas.microsoft.com/office/drawing/2014/main" id="{CCCA8A31-A425-805B-7E82-14BF6F08B0E6}"/>
              </a:ext>
            </a:extLst>
          </p:cNvPr>
          <p:cNvSpPr txBox="1">
            <a:spLocks/>
          </p:cNvSpPr>
          <p:nvPr/>
        </p:nvSpPr>
        <p:spPr>
          <a:xfrm>
            <a:off x="898367" y="376612"/>
            <a:ext cx="13283089" cy="1263304"/>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Walk, Trail, Path, Cycle</a:t>
            </a:r>
          </a:p>
        </p:txBody>
      </p:sp>
      <p:pic>
        <p:nvPicPr>
          <p:cNvPr id="5" name="Picture 3">
            <a:extLst>
              <a:ext uri="{FF2B5EF4-FFF2-40B4-BE49-F238E27FC236}">
                <a16:creationId xmlns:a16="http://schemas.microsoft.com/office/drawing/2014/main" id="{71171681-20A5-D7EB-CA30-71ADFCE220F6}"/>
              </a:ext>
            </a:extLst>
          </p:cNvPr>
          <p:cNvPicPr>
            <a:picLocks noChangeAspect="1" noChangeArrowheads="1"/>
          </p:cNvPicPr>
          <p:nvPr/>
        </p:nvPicPr>
        <p:blipFill>
          <a:blip r:embed="rId4" cstate="print"/>
          <a:srcRect/>
          <a:stretch>
            <a:fillRect/>
          </a:stretch>
        </p:blipFill>
        <p:spPr bwMode="auto">
          <a:xfrm>
            <a:off x="8321909" y="2070445"/>
            <a:ext cx="5976664" cy="3024336"/>
          </a:xfrm>
          <a:prstGeom prst="rect">
            <a:avLst/>
          </a:prstGeom>
          <a:noFill/>
          <a:ln w="9525">
            <a:noFill/>
            <a:miter lim="800000"/>
            <a:headEnd/>
            <a:tailEnd/>
          </a:ln>
        </p:spPr>
      </p:pic>
      <p:sp>
        <p:nvSpPr>
          <p:cNvPr id="12" name="TextBox 11">
            <a:extLst>
              <a:ext uri="{FF2B5EF4-FFF2-40B4-BE49-F238E27FC236}">
                <a16:creationId xmlns:a16="http://schemas.microsoft.com/office/drawing/2014/main" id="{4C653E79-0A46-588F-60E6-A350327114CC}"/>
              </a:ext>
            </a:extLst>
          </p:cNvPr>
          <p:cNvSpPr txBox="1"/>
          <p:nvPr/>
        </p:nvSpPr>
        <p:spPr>
          <a:xfrm>
            <a:off x="8349130" y="5094781"/>
            <a:ext cx="6409858" cy="1446550"/>
          </a:xfrm>
          <a:prstGeom prst="rect">
            <a:avLst/>
          </a:prstGeom>
          <a:solidFill>
            <a:schemeClr val="bg1"/>
          </a:solidFill>
        </p:spPr>
        <p:txBody>
          <a:bodyPr wrap="square">
            <a:spAutoFit/>
          </a:bodyPr>
          <a:lstStyle/>
          <a:p>
            <a:r>
              <a:rPr lang="pl-PL" sz="3200" dirty="0">
                <a:latin typeface="Cambria" panose="02040503050406030204" pitchFamily="18" charset="0"/>
                <a:ea typeface="Cambria" panose="02040503050406030204" pitchFamily="18" charset="0"/>
              </a:rPr>
              <a:t> </a:t>
            </a:r>
            <a:r>
              <a:rPr lang="pl-PL" sz="2800" dirty="0">
                <a:latin typeface="Cambria" panose="02040503050406030204" pitchFamily="18" charset="0"/>
                <a:ea typeface="Cambria" panose="02040503050406030204" pitchFamily="18" charset="0"/>
              </a:rPr>
              <a:t>Trail:  v-&gt;w-&gt;x-&gt;y-&gt;z-&gt;z-&gt;x</a:t>
            </a:r>
            <a:endParaRPr lang="en-US" sz="2800" dirty="0">
              <a:latin typeface="Cambria" panose="02040503050406030204" pitchFamily="18" charset="0"/>
              <a:ea typeface="Cambria" panose="02040503050406030204" pitchFamily="18" charset="0"/>
            </a:endParaRPr>
          </a:p>
          <a:p>
            <a:r>
              <a:rPr lang="en-US" sz="2800" dirty="0">
                <a:latin typeface="Cambria" panose="02040503050406030204" pitchFamily="18" charset="0"/>
                <a:ea typeface="Cambria" panose="02040503050406030204" pitchFamily="18" charset="0"/>
              </a:rPr>
              <a:t> Path:  v-&gt;w-&gt;x-&gt;y-&gt;z</a:t>
            </a:r>
          </a:p>
          <a:p>
            <a:r>
              <a:rPr lang="en-US" sz="2800" dirty="0">
                <a:latin typeface="Cambria" panose="02040503050406030204" pitchFamily="18" charset="0"/>
                <a:ea typeface="Cambria" panose="02040503050406030204" pitchFamily="18" charset="0"/>
              </a:rPr>
              <a:t> Closed Trail: v-&gt;w-&gt;x-&gt;y-&gt;z-&gt;x-&gt;v </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2745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9645F0C6-7614-4E94-CA73-EA70AF900FC6}"/>
              </a:ext>
            </a:extLst>
          </p:cNvPr>
          <p:cNvPicPr>
            <a:picLocks noChangeAspect="1"/>
          </p:cNvPicPr>
          <p:nvPr/>
        </p:nvPicPr>
        <p:blipFill rotWithShape="1">
          <a:blip r:embed="rId3">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p:txBody>
          <a:bodyPr/>
          <a:lstStyle/>
          <a:p>
            <a:r>
              <a:rPr lang="en-US" dirty="0"/>
              <a:t> </a:t>
            </a:r>
          </a:p>
        </p:txBody>
      </p:sp>
      <p:sp>
        <p:nvSpPr>
          <p:cNvPr id="7" name="TextBox 6"/>
          <p:cNvSpPr txBox="1"/>
          <p:nvPr/>
        </p:nvSpPr>
        <p:spPr>
          <a:xfrm>
            <a:off x="802006" y="2103996"/>
            <a:ext cx="7547124" cy="6986528"/>
          </a:xfrm>
          <a:prstGeom prst="rect">
            <a:avLst/>
          </a:prstGeom>
          <a:solidFill>
            <a:schemeClr val="bg1"/>
          </a:solidFill>
        </p:spPr>
        <p:txBody>
          <a:bodyPr wrap="square" rtlCol="0">
            <a:spAutoFit/>
          </a:bodyPr>
          <a:lstStyle/>
          <a:p>
            <a:pPr>
              <a:buNone/>
            </a:pPr>
            <a:r>
              <a:rPr lang="en-US" sz="3200" b="1" i="1" dirty="0">
                <a:latin typeface="Cambria" panose="02040503050406030204" pitchFamily="18" charset="0"/>
                <a:ea typeface="Cambria" panose="02040503050406030204" pitchFamily="18" charset="0"/>
              </a:rPr>
              <a:t>Walk</a:t>
            </a:r>
            <a:r>
              <a:rPr lang="en-US" sz="3200" dirty="0">
                <a:latin typeface="Cambria" panose="02040503050406030204" pitchFamily="18" charset="0"/>
                <a:ea typeface="Cambria" panose="02040503050406030204" pitchFamily="18" charset="0"/>
              </a:rPr>
              <a:t>:</a:t>
            </a:r>
            <a:r>
              <a:rPr lang="en-IN" sz="3200" dirty="0">
                <a:latin typeface="Cambria" panose="02040503050406030204" pitchFamily="18" charset="0"/>
                <a:ea typeface="Cambria" panose="02040503050406030204" pitchFamily="18" charset="0"/>
              </a:rPr>
              <a:t>  any route through a graph from vertex to vertex along edges</a:t>
            </a:r>
            <a:endParaRPr lang="en-US" sz="3200" b="1" i="1" dirty="0">
              <a:latin typeface="Cambria" panose="02040503050406030204" pitchFamily="18" charset="0"/>
              <a:ea typeface="Cambria" panose="02040503050406030204" pitchFamily="18" charset="0"/>
            </a:endParaRPr>
          </a:p>
          <a:p>
            <a:pPr>
              <a:buNone/>
            </a:pPr>
            <a:r>
              <a:rPr lang="en-US" sz="3200" b="1" i="1" dirty="0">
                <a:latin typeface="Cambria" panose="02040503050406030204" pitchFamily="18" charset="0"/>
                <a:ea typeface="Cambria" panose="02040503050406030204" pitchFamily="18" charset="0"/>
              </a:rPr>
              <a:t>Trail</a:t>
            </a:r>
            <a:r>
              <a:rPr lang="en-US" sz="3200" dirty="0">
                <a:latin typeface="Cambria" panose="02040503050406030204" pitchFamily="18" charset="0"/>
                <a:ea typeface="Cambria" panose="02040503050406030204" pitchFamily="18" charset="0"/>
              </a:rPr>
              <a:t>:    </a:t>
            </a:r>
            <a:r>
              <a:rPr lang="en-IN" sz="3200" dirty="0">
                <a:latin typeface="Cambria" panose="02040503050406030204" pitchFamily="18" charset="0"/>
                <a:ea typeface="Cambria" panose="02040503050406030204" pitchFamily="18" charset="0"/>
              </a:rPr>
              <a:t>A </a:t>
            </a:r>
            <a:r>
              <a:rPr lang="en-IN" sz="3200" i="1" dirty="0">
                <a:latin typeface="Cambria" panose="02040503050406030204" pitchFamily="18" charset="0"/>
                <a:ea typeface="Cambria" panose="02040503050406030204" pitchFamily="18" charset="0"/>
              </a:rPr>
              <a:t>trail</a:t>
            </a:r>
            <a:r>
              <a:rPr lang="en-IN" sz="3200" dirty="0">
                <a:latin typeface="Cambria" panose="02040503050406030204" pitchFamily="18" charset="0"/>
                <a:ea typeface="Cambria" panose="02040503050406030204" pitchFamily="18" charset="0"/>
              </a:rPr>
              <a:t> is a walk that does not pass over the </a:t>
            </a:r>
            <a:r>
              <a:rPr lang="en-IN" sz="3200" i="1" dirty="0">
                <a:solidFill>
                  <a:srgbClr val="FF0000"/>
                </a:solidFill>
                <a:latin typeface="Cambria" panose="02040503050406030204" pitchFamily="18" charset="0"/>
                <a:ea typeface="Cambria" panose="02040503050406030204" pitchFamily="18" charset="0"/>
              </a:rPr>
              <a:t>same edge twice</a:t>
            </a:r>
            <a:r>
              <a:rPr lang="en-IN" sz="3200" dirty="0">
                <a:latin typeface="Cambria" panose="02040503050406030204" pitchFamily="18" charset="0"/>
                <a:ea typeface="Cambria" panose="02040503050406030204" pitchFamily="18" charset="0"/>
              </a:rPr>
              <a:t>.  A trail might visit the same vertex twice, but only if it comes and goes from a different edge each time.</a:t>
            </a:r>
            <a:r>
              <a:rPr lang="en-US" sz="3200" dirty="0">
                <a:latin typeface="Cambria" panose="02040503050406030204" pitchFamily="18" charset="0"/>
                <a:ea typeface="Cambria" panose="02040503050406030204" pitchFamily="18" charset="0"/>
              </a:rPr>
              <a:t>             </a:t>
            </a:r>
          </a:p>
          <a:p>
            <a:pPr>
              <a:buNone/>
            </a:pPr>
            <a:r>
              <a:rPr lang="en-US" sz="3200" b="1" i="1" dirty="0">
                <a:latin typeface="Cambria" panose="02040503050406030204" pitchFamily="18" charset="0"/>
                <a:ea typeface="Cambria" panose="02040503050406030204" pitchFamily="18" charset="0"/>
              </a:rPr>
              <a:t>Path</a:t>
            </a:r>
            <a:r>
              <a:rPr lang="en-US" sz="3200" dirty="0">
                <a:latin typeface="Cambria" panose="02040503050406030204" pitchFamily="18" charset="0"/>
                <a:ea typeface="Cambria" panose="02040503050406030204" pitchFamily="18" charset="0"/>
              </a:rPr>
              <a:t>:   </a:t>
            </a:r>
            <a:r>
              <a:rPr lang="en-IN" sz="3200" dirty="0">
                <a:latin typeface="Cambria" panose="02040503050406030204" pitchFamily="18" charset="0"/>
                <a:ea typeface="Cambria" panose="02040503050406030204" pitchFamily="18" charset="0"/>
              </a:rPr>
              <a:t>A </a:t>
            </a:r>
            <a:r>
              <a:rPr lang="en-IN" sz="3200" i="1" dirty="0">
                <a:latin typeface="Cambria" panose="02040503050406030204" pitchFamily="18" charset="0"/>
                <a:ea typeface="Cambria" panose="02040503050406030204" pitchFamily="18" charset="0"/>
              </a:rPr>
              <a:t>path</a:t>
            </a:r>
            <a:r>
              <a:rPr lang="en-IN" sz="3200" dirty="0">
                <a:latin typeface="Cambria" panose="02040503050406030204" pitchFamily="18" charset="0"/>
                <a:ea typeface="Cambria" panose="02040503050406030204" pitchFamily="18" charset="0"/>
              </a:rPr>
              <a:t> is a walk that </a:t>
            </a:r>
            <a:r>
              <a:rPr lang="en-IN" sz="3200" dirty="0">
                <a:solidFill>
                  <a:srgbClr val="FF0000"/>
                </a:solidFill>
                <a:latin typeface="Cambria" panose="02040503050406030204" pitchFamily="18" charset="0"/>
                <a:ea typeface="Cambria" panose="02040503050406030204" pitchFamily="18" charset="0"/>
              </a:rPr>
              <a:t>does not include </a:t>
            </a:r>
            <a:r>
              <a:rPr lang="en-IN" sz="3200" i="1" dirty="0">
                <a:solidFill>
                  <a:srgbClr val="FF0000"/>
                </a:solidFill>
                <a:latin typeface="Cambria" panose="02040503050406030204" pitchFamily="18" charset="0"/>
                <a:ea typeface="Cambria" panose="02040503050406030204" pitchFamily="18" charset="0"/>
              </a:rPr>
              <a:t>any vertex twice</a:t>
            </a:r>
            <a:r>
              <a:rPr lang="en-IN" sz="3200" dirty="0">
                <a:latin typeface="Cambria" panose="02040503050406030204" pitchFamily="18" charset="0"/>
                <a:ea typeface="Cambria" panose="02040503050406030204" pitchFamily="18" charset="0"/>
              </a:rPr>
              <a:t>, except that its first vertex might be the same as its last. </a:t>
            </a:r>
          </a:p>
          <a:p>
            <a:pPr>
              <a:buNone/>
            </a:pPr>
            <a:endParaRPr lang="en-IN" sz="3200" dirty="0">
              <a:latin typeface="Cambria" panose="02040503050406030204" pitchFamily="18" charset="0"/>
              <a:ea typeface="Cambria" panose="02040503050406030204" pitchFamily="18" charset="0"/>
            </a:endParaRPr>
          </a:p>
          <a:p>
            <a:pPr>
              <a:buNone/>
            </a:pPr>
            <a:r>
              <a:rPr lang="en-IN" sz="3200" dirty="0">
                <a:latin typeface="Cambria" panose="02040503050406030204" pitchFamily="18" charset="0"/>
                <a:ea typeface="Cambria" panose="02040503050406030204" pitchFamily="18" charset="0"/>
              </a:rPr>
              <a:t>A </a:t>
            </a:r>
            <a:r>
              <a:rPr lang="en-IN" sz="3200" b="1" i="1" dirty="0">
                <a:latin typeface="Cambria" panose="02040503050406030204" pitchFamily="18" charset="0"/>
                <a:ea typeface="Cambria" panose="02040503050406030204" pitchFamily="18" charset="0"/>
              </a:rPr>
              <a:t>cycle</a:t>
            </a:r>
            <a:r>
              <a:rPr lang="en-IN" sz="3200" dirty="0">
                <a:latin typeface="Cambria" panose="02040503050406030204" pitchFamily="18" charset="0"/>
                <a:ea typeface="Cambria" panose="02040503050406030204" pitchFamily="18" charset="0"/>
              </a:rPr>
              <a:t> is </a:t>
            </a:r>
            <a:r>
              <a:rPr lang="en-IN" sz="3200" dirty="0">
                <a:solidFill>
                  <a:srgbClr val="FF0000"/>
                </a:solidFill>
                <a:latin typeface="Cambria" panose="02040503050406030204" pitchFamily="18" charset="0"/>
                <a:ea typeface="Cambria" panose="02040503050406030204" pitchFamily="18" charset="0"/>
              </a:rPr>
              <a:t>a path that begins and ends on the same vertex. </a:t>
            </a:r>
            <a:r>
              <a:rPr lang="en-IN" sz="3200" dirty="0">
                <a:latin typeface="Cambria" panose="02040503050406030204" pitchFamily="18" charset="0"/>
                <a:ea typeface="Cambria" panose="02040503050406030204" pitchFamily="18" charset="0"/>
              </a:rPr>
              <a:t>A </a:t>
            </a:r>
            <a:r>
              <a:rPr lang="en-IN" sz="3200" b="1" i="1" dirty="0">
                <a:latin typeface="Cambria" panose="02040503050406030204" pitchFamily="18" charset="0"/>
                <a:ea typeface="Cambria" panose="02040503050406030204" pitchFamily="18" charset="0"/>
              </a:rPr>
              <a:t>circuit </a:t>
            </a:r>
            <a:r>
              <a:rPr lang="en-IN" sz="3200" dirty="0">
                <a:latin typeface="Cambria" panose="02040503050406030204" pitchFamily="18" charset="0"/>
                <a:ea typeface="Cambria" panose="02040503050406030204" pitchFamily="18" charset="0"/>
              </a:rPr>
              <a:t>is a </a:t>
            </a:r>
            <a:r>
              <a:rPr lang="en-IN" sz="3200" dirty="0">
                <a:solidFill>
                  <a:srgbClr val="FF0000"/>
                </a:solidFill>
                <a:latin typeface="Cambria" panose="02040503050406030204" pitchFamily="18" charset="0"/>
                <a:ea typeface="Cambria" panose="02040503050406030204" pitchFamily="18" charset="0"/>
              </a:rPr>
              <a:t>trail </a:t>
            </a:r>
            <a:r>
              <a:rPr lang="en-IN" sz="3200" dirty="0">
                <a:latin typeface="Cambria" panose="02040503050406030204" pitchFamily="18" charset="0"/>
                <a:ea typeface="Cambria" panose="02040503050406030204" pitchFamily="18" charset="0"/>
              </a:rPr>
              <a:t>that begins and ends on the </a:t>
            </a:r>
            <a:r>
              <a:rPr lang="en-IN" sz="3200" dirty="0">
                <a:solidFill>
                  <a:srgbClr val="FF0000"/>
                </a:solidFill>
                <a:latin typeface="Cambria" panose="02040503050406030204" pitchFamily="18" charset="0"/>
                <a:ea typeface="Cambria" panose="02040503050406030204" pitchFamily="18" charset="0"/>
              </a:rPr>
              <a:t>same vertex.</a:t>
            </a:r>
            <a:endParaRPr lang="en-US" sz="3200" dirty="0">
              <a:solidFill>
                <a:srgbClr val="FF0000"/>
              </a:solidFill>
              <a:latin typeface="Cambria" panose="02040503050406030204" pitchFamily="18" charset="0"/>
              <a:ea typeface="Cambria" panose="02040503050406030204" pitchFamily="18" charset="0"/>
            </a:endParaRPr>
          </a:p>
        </p:txBody>
      </p:sp>
      <p:sp>
        <p:nvSpPr>
          <p:cNvPr id="11" name="Date Placeholder 10"/>
          <p:cNvSpPr>
            <a:spLocks noGrp="1"/>
          </p:cNvSpPr>
          <p:nvPr>
            <p:ph type="dt" sz="half" idx="10"/>
          </p:nvPr>
        </p:nvSpPr>
        <p:spPr/>
        <p:txBody>
          <a:bodyPr/>
          <a:lstStyle/>
          <a:p>
            <a:fld id="{F6D7A366-03B3-4E9F-9CAF-FF3581C8F4B0}" type="datetime1">
              <a:rPr lang="en-US" smtClean="0"/>
              <a:pPr/>
              <a:t>8/6/2025</a:t>
            </a:fld>
            <a:endParaRPr lang="en-IN"/>
          </a:p>
        </p:txBody>
      </p:sp>
      <p:sp>
        <p:nvSpPr>
          <p:cNvPr id="4" name="Title 6">
            <a:extLst>
              <a:ext uri="{FF2B5EF4-FFF2-40B4-BE49-F238E27FC236}">
                <a16:creationId xmlns:a16="http://schemas.microsoft.com/office/drawing/2014/main" id="{CCCA8A31-A425-805B-7E82-14BF6F08B0E6}"/>
              </a:ext>
            </a:extLst>
          </p:cNvPr>
          <p:cNvSpPr txBox="1">
            <a:spLocks/>
          </p:cNvSpPr>
          <p:nvPr/>
        </p:nvSpPr>
        <p:spPr>
          <a:xfrm>
            <a:off x="898367" y="376612"/>
            <a:ext cx="13283089" cy="1263304"/>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Walk, Trail, Path, Cycle</a:t>
            </a:r>
            <a:endParaRPr lang="en-US" sz="4400" dirty="0">
              <a:solidFill>
                <a:srgbClr val="0000FF"/>
              </a:solidFill>
              <a:latin typeface="Cambria" panose="02040503050406030204" pitchFamily="18" charset="0"/>
              <a:ea typeface="Cambria" panose="02040503050406030204" pitchFamily="18" charset="0"/>
            </a:endParaRPr>
          </a:p>
        </p:txBody>
      </p:sp>
      <p:pic>
        <p:nvPicPr>
          <p:cNvPr id="5" name="Picture 3">
            <a:extLst>
              <a:ext uri="{FF2B5EF4-FFF2-40B4-BE49-F238E27FC236}">
                <a16:creationId xmlns:a16="http://schemas.microsoft.com/office/drawing/2014/main" id="{71171681-20A5-D7EB-CA30-71ADFCE220F6}"/>
              </a:ext>
            </a:extLst>
          </p:cNvPr>
          <p:cNvPicPr>
            <a:picLocks noChangeAspect="1" noChangeArrowheads="1"/>
          </p:cNvPicPr>
          <p:nvPr/>
        </p:nvPicPr>
        <p:blipFill>
          <a:blip r:embed="rId4" cstate="print"/>
          <a:srcRect/>
          <a:stretch>
            <a:fillRect/>
          </a:stretch>
        </p:blipFill>
        <p:spPr bwMode="auto">
          <a:xfrm>
            <a:off x="8321909" y="2070445"/>
            <a:ext cx="5976664" cy="3024336"/>
          </a:xfrm>
          <a:prstGeom prst="rect">
            <a:avLst/>
          </a:prstGeom>
          <a:noFill/>
          <a:ln w="9525">
            <a:noFill/>
            <a:miter lim="800000"/>
            <a:headEnd/>
            <a:tailEnd/>
          </a:ln>
        </p:spPr>
      </p:pic>
      <p:sp>
        <p:nvSpPr>
          <p:cNvPr id="12" name="TextBox 11">
            <a:extLst>
              <a:ext uri="{FF2B5EF4-FFF2-40B4-BE49-F238E27FC236}">
                <a16:creationId xmlns:a16="http://schemas.microsoft.com/office/drawing/2014/main" id="{4C653E79-0A46-588F-60E6-A350327114CC}"/>
              </a:ext>
            </a:extLst>
          </p:cNvPr>
          <p:cNvSpPr txBox="1"/>
          <p:nvPr/>
        </p:nvSpPr>
        <p:spPr>
          <a:xfrm>
            <a:off x="8349130" y="5094781"/>
            <a:ext cx="6409858" cy="2246769"/>
          </a:xfrm>
          <a:prstGeom prst="rect">
            <a:avLst/>
          </a:prstGeom>
          <a:solidFill>
            <a:schemeClr val="bg1"/>
          </a:solidFill>
        </p:spPr>
        <p:txBody>
          <a:bodyPr wrap="square">
            <a:spAutoFit/>
          </a:bodyPr>
          <a:lstStyle/>
          <a:p>
            <a:r>
              <a:rPr lang="pl-PL" sz="2800" dirty="0">
                <a:latin typeface="Cambria" panose="02040503050406030204" pitchFamily="18" charset="0"/>
                <a:ea typeface="Cambria" panose="02040503050406030204" pitchFamily="18" charset="0"/>
              </a:rPr>
              <a:t> </a:t>
            </a:r>
            <a:r>
              <a:rPr lang="pl-PL" sz="2800" i="1" dirty="0">
                <a:latin typeface="Cambria" panose="02040503050406030204" pitchFamily="18" charset="0"/>
                <a:ea typeface="Cambria" panose="02040503050406030204" pitchFamily="18" charset="0"/>
              </a:rPr>
              <a:t>Trail:  </a:t>
            </a:r>
            <a:r>
              <a:rPr lang="pl-PL" sz="2800" dirty="0">
                <a:latin typeface="Cambria" panose="02040503050406030204" pitchFamily="18" charset="0"/>
                <a:ea typeface="Cambria" panose="02040503050406030204" pitchFamily="18" charset="0"/>
              </a:rPr>
              <a:t>v-&gt;w-&gt;x-&gt;y-&gt;z-&gt;z-&gt;x</a:t>
            </a:r>
            <a:endParaRPr lang="en-US" sz="2800" dirty="0">
              <a:latin typeface="Cambria" panose="02040503050406030204" pitchFamily="18" charset="0"/>
              <a:ea typeface="Cambria" panose="02040503050406030204" pitchFamily="18" charset="0"/>
            </a:endParaRPr>
          </a:p>
          <a:p>
            <a:r>
              <a:rPr lang="en-US" sz="2800" dirty="0">
                <a:latin typeface="Cambria" panose="02040503050406030204" pitchFamily="18" charset="0"/>
                <a:ea typeface="Cambria" panose="02040503050406030204" pitchFamily="18" charset="0"/>
              </a:rPr>
              <a:t> Path:  v-&gt;w-&gt;x-&gt;y-&gt;z</a:t>
            </a:r>
          </a:p>
          <a:p>
            <a:r>
              <a:rPr lang="en-US" sz="2800" dirty="0">
                <a:latin typeface="Cambria" panose="02040503050406030204" pitchFamily="18" charset="0"/>
                <a:ea typeface="Cambria" panose="02040503050406030204" pitchFamily="18" charset="0"/>
              </a:rPr>
              <a:t> Closed Trail: v-&gt;w-&gt;x-&gt;y-&gt;z-&gt;x-&gt;v</a:t>
            </a:r>
          </a:p>
          <a:p>
            <a:r>
              <a:rPr lang="en-US" sz="2800" dirty="0">
                <a:latin typeface="Cambria" panose="02040503050406030204" pitchFamily="18" charset="0"/>
                <a:ea typeface="Cambria" panose="02040503050406030204" pitchFamily="18" charset="0"/>
              </a:rPr>
              <a:t> </a:t>
            </a:r>
            <a:r>
              <a:rPr lang="en-US" sz="2800" i="1" dirty="0">
                <a:latin typeface="Cambria" panose="02040503050406030204" pitchFamily="18" charset="0"/>
                <a:ea typeface="Cambria" panose="02040503050406030204" pitchFamily="18" charset="0"/>
              </a:rPr>
              <a:t>Circuit: </a:t>
            </a:r>
            <a:r>
              <a:rPr lang="en-US" sz="2800" dirty="0">
                <a:latin typeface="Cambria" panose="02040503050406030204" pitchFamily="18" charset="0"/>
                <a:ea typeface="Cambria" panose="02040503050406030204" pitchFamily="18" charset="0"/>
              </a:rPr>
              <a:t>v-&gt;w-&gt;x-&gt;y-&gt;v</a:t>
            </a:r>
          </a:p>
          <a:p>
            <a:r>
              <a:rPr lang="en-US" sz="2800" dirty="0">
                <a:latin typeface="Cambria" panose="02040503050406030204" pitchFamily="18" charset="0"/>
                <a:ea typeface="Cambria" panose="02040503050406030204" pitchFamily="18" charset="0"/>
              </a:rPr>
              <a:t> Triangle:  v-&gt;w-&gt;x-&gt;v </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1104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barn(inVertical)">
                                      <p:cBhvr>
                                        <p:cTn id="14" dur="500"/>
                                        <p:tgtEl>
                                          <p:spTgt spid="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down)">
                                      <p:cBhvr>
                                        <p:cTn id="19" dur="500"/>
                                        <p:tgtEl>
                                          <p:spTgt spid="12">
                                            <p:txEl>
                                              <p:pRg st="2" end="2"/>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down)">
                                      <p:cBhvr>
                                        <p:cTn id="22" dur="500"/>
                                        <p:tgtEl>
                                          <p:spTgt spid="12">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Effect transition="in" filter="wipe(down)">
                                      <p:cBhvr>
                                        <p:cTn id="25"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8C95169C-D376-E2F9-3A36-CA1A06FB5B9B}"/>
              </a:ext>
            </a:extLst>
          </p:cNvPr>
          <p:cNvPicPr>
            <a:picLocks noChangeAspect="1"/>
          </p:cNvPicPr>
          <p:nvPr/>
        </p:nvPicPr>
        <p:blipFill rotWithShape="1">
          <a:blip r:embed="rId2">
            <a:alphaModFix amt="60000"/>
          </a:blip>
          <a:srcRect r="-1" b="3428"/>
          <a:stretch/>
        </p:blipFill>
        <p:spPr>
          <a:xfrm>
            <a:off x="978736" y="1799481"/>
            <a:ext cx="12672780" cy="712879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 name="Picture 5"/>
          <p:cNvPicPr>
            <a:picLocks noChangeAspect="1" noChangeArrowheads="1"/>
          </p:cNvPicPr>
          <p:nvPr/>
        </p:nvPicPr>
        <p:blipFill>
          <a:blip r:embed="rId3" cstate="print"/>
          <a:srcRect/>
          <a:stretch>
            <a:fillRect/>
          </a:stretch>
        </p:blipFill>
        <p:spPr bwMode="auto">
          <a:xfrm>
            <a:off x="2692648" y="2213850"/>
            <a:ext cx="6260448" cy="4931871"/>
          </a:xfrm>
          <a:prstGeom prst="rect">
            <a:avLst/>
          </a:prstGeom>
          <a:noFill/>
          <a:ln w="9525">
            <a:noFill/>
            <a:miter lim="800000"/>
            <a:headEnd/>
            <a:tailEnd/>
          </a:ln>
          <a:effectLst/>
        </p:spPr>
      </p:pic>
      <p:sp>
        <p:nvSpPr>
          <p:cNvPr id="5" name="Text Box 7"/>
          <p:cNvSpPr txBox="1">
            <a:spLocks noChangeArrowheads="1"/>
          </p:cNvSpPr>
          <p:nvPr/>
        </p:nvSpPr>
        <p:spPr bwMode="auto">
          <a:xfrm>
            <a:off x="3491062" y="1431466"/>
            <a:ext cx="7396365" cy="782384"/>
          </a:xfrm>
          <a:prstGeom prst="rect">
            <a:avLst/>
          </a:prstGeom>
          <a:solidFill>
            <a:schemeClr val="bg1"/>
          </a:solidFill>
          <a:ln w="9525">
            <a:noFill/>
            <a:miter lim="800000"/>
            <a:headEnd/>
            <a:tailEnd/>
          </a:ln>
          <a:effectLst/>
        </p:spPr>
        <p:txBody>
          <a:bodyPr wrap="none" lIns="110671" tIns="55335" rIns="110671" bIns="55335">
            <a:spAutoFit/>
          </a:bodyPr>
          <a:lstStyle/>
          <a:p>
            <a:r>
              <a:rPr lang="en-US" sz="4358" b="1" dirty="0">
                <a:solidFill>
                  <a:srgbClr val="FF0000"/>
                </a:solidFill>
                <a:latin typeface="Cambria" panose="02040503050406030204" pitchFamily="18" charset="0"/>
                <a:ea typeface="Cambria" panose="02040503050406030204" pitchFamily="18" charset="0"/>
              </a:rPr>
              <a:t>The 7 bridges of </a:t>
            </a:r>
            <a:r>
              <a:rPr lang="en-US" sz="4358" b="1" dirty="0" err="1">
                <a:solidFill>
                  <a:srgbClr val="FF0000"/>
                </a:solidFill>
                <a:latin typeface="Cambria" panose="02040503050406030204" pitchFamily="18" charset="0"/>
                <a:ea typeface="Cambria" panose="02040503050406030204" pitchFamily="18" charset="0"/>
              </a:rPr>
              <a:t>Königsberg</a:t>
            </a:r>
            <a:endParaRPr lang="en-US" sz="4358" b="1" dirty="0">
              <a:solidFill>
                <a:srgbClr val="FF0000"/>
              </a:solidFill>
              <a:latin typeface="Cambria" panose="02040503050406030204" pitchFamily="18" charset="0"/>
              <a:ea typeface="Cambria" panose="02040503050406030204" pitchFamily="18" charset="0"/>
            </a:endParaRPr>
          </a:p>
        </p:txBody>
      </p:sp>
      <p:sp>
        <p:nvSpPr>
          <p:cNvPr id="8" name="Rectangle 7"/>
          <p:cNvSpPr/>
          <p:nvPr/>
        </p:nvSpPr>
        <p:spPr>
          <a:xfrm>
            <a:off x="694541" y="7143263"/>
            <a:ext cx="11740759" cy="986424"/>
          </a:xfrm>
          <a:prstGeom prst="rect">
            <a:avLst/>
          </a:prstGeom>
          <a:solidFill>
            <a:schemeClr val="bg1"/>
          </a:solidFill>
        </p:spPr>
        <p:txBody>
          <a:bodyPr wrap="square">
            <a:spAutoFit/>
          </a:bodyPr>
          <a:lstStyle/>
          <a:p>
            <a:pPr algn="just"/>
            <a:r>
              <a:rPr lang="en-US" sz="2905" i="1" dirty="0">
                <a:latin typeface="Cambria" panose="02040503050406030204" pitchFamily="18" charset="0"/>
                <a:ea typeface="Cambria" panose="02040503050406030204" pitchFamily="18" charset="0"/>
              </a:rPr>
              <a:t>The city of </a:t>
            </a:r>
            <a:r>
              <a:rPr lang="en-US" sz="2905" i="1" dirty="0" err="1">
                <a:latin typeface="Cambria" panose="02040503050406030204" pitchFamily="18" charset="0"/>
                <a:ea typeface="Cambria" panose="02040503050406030204" pitchFamily="18" charset="0"/>
              </a:rPr>
              <a:t>Königsberg</a:t>
            </a:r>
            <a:r>
              <a:rPr lang="en-US" sz="2905" i="1" dirty="0">
                <a:latin typeface="Cambria" panose="02040503050406030204" pitchFamily="18" charset="0"/>
                <a:ea typeface="Cambria" panose="02040503050406030204" pitchFamily="18" charset="0"/>
              </a:rPr>
              <a:t>, Germany, is divided by the </a:t>
            </a:r>
            <a:r>
              <a:rPr lang="en-US" sz="2905" i="1" dirty="0" err="1">
                <a:latin typeface="Cambria" panose="02040503050406030204" pitchFamily="18" charset="0"/>
                <a:ea typeface="Cambria" panose="02040503050406030204" pitchFamily="18" charset="0"/>
              </a:rPr>
              <a:t>Pregal</a:t>
            </a:r>
            <a:r>
              <a:rPr lang="en-US" sz="2905" i="1" dirty="0">
                <a:latin typeface="Cambria" panose="02040503050406030204" pitchFamily="18" charset="0"/>
                <a:ea typeface="Cambria" panose="02040503050406030204" pitchFamily="18" charset="0"/>
              </a:rPr>
              <a:t> River. The river forks and rejoins itself before forking off again.</a:t>
            </a:r>
          </a:p>
        </p:txBody>
      </p:sp>
      <p:sp>
        <p:nvSpPr>
          <p:cNvPr id="6" name="TextBox 5"/>
          <p:cNvSpPr txBox="1"/>
          <p:nvPr/>
        </p:nvSpPr>
        <p:spPr>
          <a:xfrm>
            <a:off x="7377661" y="8290335"/>
            <a:ext cx="3785588" cy="464871"/>
          </a:xfrm>
          <a:prstGeom prst="rect">
            <a:avLst/>
          </a:prstGeom>
          <a:solidFill>
            <a:schemeClr val="bg1"/>
          </a:solidFill>
        </p:spPr>
        <p:txBody>
          <a:bodyPr wrap="none" rtlCol="0">
            <a:spAutoFit/>
          </a:bodyPr>
          <a:lstStyle/>
          <a:p>
            <a:r>
              <a:rPr lang="en-US" sz="2421" i="1" dirty="0">
                <a:latin typeface="Cambria" panose="02040503050406030204" pitchFamily="18" charset="0"/>
                <a:ea typeface="Cambria" panose="02040503050406030204" pitchFamily="18" charset="0"/>
              </a:rPr>
              <a:t>4 land masses and 7 bridges</a:t>
            </a:r>
          </a:p>
        </p:txBody>
      </p:sp>
      <p:sp>
        <p:nvSpPr>
          <p:cNvPr id="7" name="TextBox 6"/>
          <p:cNvSpPr txBox="1"/>
          <p:nvPr/>
        </p:nvSpPr>
        <p:spPr>
          <a:xfrm>
            <a:off x="5390476" y="3410864"/>
            <a:ext cx="432395" cy="46487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 name="TextBox 8"/>
          <p:cNvSpPr txBox="1"/>
          <p:nvPr/>
        </p:nvSpPr>
        <p:spPr>
          <a:xfrm>
            <a:off x="5904168" y="4430696"/>
            <a:ext cx="610789" cy="6601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0" name="TextBox 9"/>
          <p:cNvSpPr txBox="1"/>
          <p:nvPr/>
        </p:nvSpPr>
        <p:spPr>
          <a:xfrm>
            <a:off x="5390476" y="5736101"/>
            <a:ext cx="610789" cy="6601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 name="TextBox 10"/>
          <p:cNvSpPr txBox="1"/>
          <p:nvPr/>
        </p:nvSpPr>
        <p:spPr>
          <a:xfrm>
            <a:off x="7878844" y="4939575"/>
            <a:ext cx="610789" cy="6601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1E1503B-6615-B2AB-52C3-D115D8481BA8}"/>
              </a:ext>
            </a:extLst>
          </p:cNvPr>
          <p:cNvPicPr>
            <a:picLocks noChangeAspect="1"/>
          </p:cNvPicPr>
          <p:nvPr/>
        </p:nvPicPr>
        <p:blipFill rotWithShape="1">
          <a:blip r:embed="rId2">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1308880" y="2184956"/>
            <a:ext cx="12557295" cy="6183138"/>
          </a:xfrm>
          <a:solidFill>
            <a:schemeClr val="bg1"/>
          </a:solidFill>
        </p:spPr>
        <p:txBody>
          <a:bodyPr>
            <a:normAutofit/>
          </a:bodyPr>
          <a:lstStyle/>
          <a:p>
            <a:r>
              <a:rPr lang="en-US" sz="4000" dirty="0">
                <a:latin typeface="Cambria" panose="02040503050406030204" pitchFamily="18" charset="0"/>
                <a:ea typeface="Cambria" panose="02040503050406030204" pitchFamily="18" charset="0"/>
              </a:rPr>
              <a:t>A connected graph is </a:t>
            </a:r>
            <a:r>
              <a:rPr lang="en-US" sz="4000" b="1" i="1" dirty="0">
                <a:solidFill>
                  <a:srgbClr val="FF0000"/>
                </a:solidFill>
                <a:latin typeface="Cambria" panose="02040503050406030204" pitchFamily="18" charset="0"/>
                <a:ea typeface="Cambria" panose="02040503050406030204" pitchFamily="18" charset="0"/>
              </a:rPr>
              <a:t>Eulerian circuit</a:t>
            </a:r>
            <a:r>
              <a:rPr lang="en-US" sz="4000" dirty="0">
                <a:latin typeface="Cambria" panose="02040503050406030204" pitchFamily="18" charset="0"/>
                <a:ea typeface="Cambria" panose="02040503050406030204" pitchFamily="18" charset="0"/>
              </a:rPr>
              <a:t> if there exists a </a:t>
            </a:r>
            <a:r>
              <a:rPr lang="en-US" sz="4000" i="1" dirty="0">
                <a:latin typeface="Cambria" panose="02040503050406030204" pitchFamily="18" charset="0"/>
                <a:ea typeface="Cambria" panose="02040503050406030204" pitchFamily="18" charset="0"/>
              </a:rPr>
              <a:t>circuit </a:t>
            </a:r>
            <a:r>
              <a:rPr lang="en-US" sz="4000" dirty="0">
                <a:latin typeface="Cambria" panose="02040503050406030204" pitchFamily="18" charset="0"/>
                <a:ea typeface="Cambria" panose="02040503050406030204" pitchFamily="18" charset="0"/>
              </a:rPr>
              <a:t>using every edge exactly once. </a:t>
            </a:r>
          </a:p>
          <a:p>
            <a:r>
              <a:rPr lang="en-US" sz="4000" dirty="0">
                <a:latin typeface="Cambria" panose="02040503050406030204" pitchFamily="18" charset="0"/>
                <a:ea typeface="Cambria" panose="02040503050406030204" pitchFamily="18" charset="0"/>
              </a:rPr>
              <a:t>It is </a:t>
            </a:r>
            <a:r>
              <a:rPr lang="en-US" sz="4000" b="1" i="1" dirty="0">
                <a:solidFill>
                  <a:srgbClr val="FF0000"/>
                </a:solidFill>
                <a:latin typeface="Cambria" panose="02040503050406030204" pitchFamily="18" charset="0"/>
                <a:ea typeface="Cambria" panose="02040503050406030204" pitchFamily="18" charset="0"/>
              </a:rPr>
              <a:t>Hamiltonian circuit</a:t>
            </a:r>
            <a:r>
              <a:rPr lang="en-US" sz="4000" dirty="0">
                <a:latin typeface="Cambria" panose="02040503050406030204" pitchFamily="18" charset="0"/>
                <a:ea typeface="Cambria" panose="02040503050406030204" pitchFamily="18" charset="0"/>
              </a:rPr>
              <a:t> if there exists a </a:t>
            </a:r>
            <a:r>
              <a:rPr lang="en-US" sz="4000" i="1" dirty="0">
                <a:latin typeface="Cambria" panose="02040503050406030204" pitchFamily="18" charset="0"/>
                <a:ea typeface="Cambria" panose="02040503050406030204" pitchFamily="18" charset="0"/>
              </a:rPr>
              <a:t>circuit</a:t>
            </a:r>
            <a:r>
              <a:rPr lang="en-US" sz="4000" dirty="0">
                <a:latin typeface="Cambria" panose="02040503050406030204" pitchFamily="18" charset="0"/>
                <a:ea typeface="Cambria" panose="02040503050406030204" pitchFamily="18" charset="0"/>
              </a:rPr>
              <a:t> including every vertex exactly once.</a:t>
            </a:r>
          </a:p>
          <a:p>
            <a:endParaRPr lang="en-US" sz="4400" dirty="0">
              <a:latin typeface="Cambria" panose="02040503050406030204" pitchFamily="18" charset="0"/>
              <a:ea typeface="Cambria" panose="02040503050406030204" pitchFamily="18" charset="0"/>
            </a:endParaRPr>
          </a:p>
        </p:txBody>
      </p:sp>
      <p:sp>
        <p:nvSpPr>
          <p:cNvPr id="4" name="Rectangle 3"/>
          <p:cNvSpPr/>
          <p:nvPr/>
        </p:nvSpPr>
        <p:spPr>
          <a:xfrm>
            <a:off x="1042790" y="599713"/>
            <a:ext cx="13716198" cy="769441"/>
          </a:xfrm>
          <a:prstGeom prst="rect">
            <a:avLst/>
          </a:prstGeom>
          <a:solidFill>
            <a:schemeClr val="bg1"/>
          </a:solidFill>
        </p:spPr>
        <p:txBody>
          <a:bodyPr wrap="square">
            <a:spAutoFit/>
          </a:bodyPr>
          <a:lstStyle/>
          <a:p>
            <a:pPr algn="ctr"/>
            <a:r>
              <a:rPr lang="en-US" sz="4400" b="1" dirty="0" err="1">
                <a:solidFill>
                  <a:srgbClr val="0000FF"/>
                </a:solidFill>
                <a:latin typeface="Cambria" panose="02040503050406030204" pitchFamily="18" charset="0"/>
                <a:ea typeface="Cambria" panose="02040503050406030204" pitchFamily="18" charset="0"/>
              </a:rPr>
              <a:t>Eulerian</a:t>
            </a:r>
            <a:r>
              <a:rPr lang="en-US" sz="4400" b="1" dirty="0">
                <a:solidFill>
                  <a:srgbClr val="0000FF"/>
                </a:solidFill>
                <a:latin typeface="Cambria" panose="02040503050406030204" pitchFamily="18" charset="0"/>
                <a:ea typeface="Cambria" panose="02040503050406030204" pitchFamily="18" charset="0"/>
              </a:rPr>
              <a:t> and Hamiltonian Graph</a:t>
            </a:r>
            <a:endParaRPr lang="en-US" sz="4400" dirty="0">
              <a:solidFill>
                <a:srgbClr val="0000FF"/>
              </a:solidFill>
              <a:latin typeface="Cambria" panose="02040503050406030204" pitchFamily="18" charset="0"/>
              <a:ea typeface="Cambria" panose="02040503050406030204" pitchFamily="18" charset="0"/>
            </a:endParaRPr>
          </a:p>
        </p:txBody>
      </p:sp>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spTree>
    <p:extLst>
      <p:ext uri="{BB962C8B-B14F-4D97-AF65-F5344CB8AC3E}">
        <p14:creationId xmlns:p14="http://schemas.microsoft.com/office/powerpoint/2010/main" val="710312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1E1503B-6615-B2AB-52C3-D115D8481BA8}"/>
              </a:ext>
            </a:extLst>
          </p:cNvPr>
          <p:cNvPicPr>
            <a:picLocks noChangeAspect="1"/>
          </p:cNvPicPr>
          <p:nvPr/>
        </p:nvPicPr>
        <p:blipFill rotWithShape="1">
          <a:blip r:embed="rId2">
            <a:alphaModFix amt="60000"/>
          </a:blip>
          <a:srcRect r="-1" b="3428"/>
          <a:stretch/>
        </p:blipFill>
        <p:spPr>
          <a:xfrm>
            <a:off x="1042790" y="620945"/>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1308880" y="2184956"/>
            <a:ext cx="12557295" cy="6183138"/>
          </a:xfrm>
          <a:solidFill>
            <a:schemeClr val="bg1"/>
          </a:solidFill>
        </p:spPr>
        <p:txBody>
          <a:bodyPr>
            <a:normAutofit/>
          </a:bodyPr>
          <a:lstStyle/>
          <a:p>
            <a:r>
              <a:rPr lang="en-US" sz="4000" dirty="0">
                <a:latin typeface="Cambria" panose="02040503050406030204" pitchFamily="18" charset="0"/>
                <a:ea typeface="Cambria" panose="02040503050406030204" pitchFamily="18" charset="0"/>
              </a:rPr>
              <a:t>A connected graph is </a:t>
            </a:r>
            <a:r>
              <a:rPr lang="en-US" sz="4000" b="1" i="1" dirty="0">
                <a:solidFill>
                  <a:srgbClr val="FF0000"/>
                </a:solidFill>
                <a:latin typeface="Cambria" panose="02040503050406030204" pitchFamily="18" charset="0"/>
                <a:ea typeface="Cambria" panose="02040503050406030204" pitchFamily="18" charset="0"/>
              </a:rPr>
              <a:t>Eulerian circuit</a:t>
            </a:r>
            <a:r>
              <a:rPr lang="en-US" sz="4000" dirty="0">
                <a:latin typeface="Cambria" panose="02040503050406030204" pitchFamily="18" charset="0"/>
                <a:ea typeface="Cambria" panose="02040503050406030204" pitchFamily="18" charset="0"/>
              </a:rPr>
              <a:t> if there exists a </a:t>
            </a:r>
            <a:r>
              <a:rPr lang="en-US" sz="4000" i="1" dirty="0">
                <a:latin typeface="Cambria" panose="02040503050406030204" pitchFamily="18" charset="0"/>
                <a:ea typeface="Cambria" panose="02040503050406030204" pitchFamily="18" charset="0"/>
              </a:rPr>
              <a:t>circuit </a:t>
            </a:r>
            <a:r>
              <a:rPr lang="en-US" sz="4000" dirty="0">
                <a:latin typeface="Cambria" panose="02040503050406030204" pitchFamily="18" charset="0"/>
                <a:ea typeface="Cambria" panose="02040503050406030204" pitchFamily="18" charset="0"/>
              </a:rPr>
              <a:t>using every edge exactly once. </a:t>
            </a:r>
          </a:p>
          <a:p>
            <a:r>
              <a:rPr lang="en-US" sz="4000" dirty="0">
                <a:latin typeface="Cambria" panose="02040503050406030204" pitchFamily="18" charset="0"/>
                <a:ea typeface="Cambria" panose="02040503050406030204" pitchFamily="18" charset="0"/>
              </a:rPr>
              <a:t>It is </a:t>
            </a:r>
            <a:r>
              <a:rPr lang="en-US" sz="4000" b="1" i="1" dirty="0">
                <a:solidFill>
                  <a:srgbClr val="FF0000"/>
                </a:solidFill>
                <a:latin typeface="Cambria" panose="02040503050406030204" pitchFamily="18" charset="0"/>
                <a:ea typeface="Cambria" panose="02040503050406030204" pitchFamily="18" charset="0"/>
              </a:rPr>
              <a:t>Hamiltonian circuit</a:t>
            </a:r>
            <a:r>
              <a:rPr lang="en-US" sz="4000" dirty="0">
                <a:latin typeface="Cambria" panose="02040503050406030204" pitchFamily="18" charset="0"/>
                <a:ea typeface="Cambria" panose="02040503050406030204" pitchFamily="18" charset="0"/>
              </a:rPr>
              <a:t> if there exists a </a:t>
            </a:r>
            <a:r>
              <a:rPr lang="en-US" sz="4000" i="1" dirty="0">
                <a:latin typeface="Cambria" panose="02040503050406030204" pitchFamily="18" charset="0"/>
                <a:ea typeface="Cambria" panose="02040503050406030204" pitchFamily="18" charset="0"/>
              </a:rPr>
              <a:t>circuit</a:t>
            </a:r>
            <a:r>
              <a:rPr lang="en-US" sz="4000" dirty="0">
                <a:latin typeface="Cambria" panose="02040503050406030204" pitchFamily="18" charset="0"/>
                <a:ea typeface="Cambria" panose="02040503050406030204" pitchFamily="18" charset="0"/>
              </a:rPr>
              <a:t> including every vertex exactly once.</a:t>
            </a:r>
          </a:p>
          <a:p>
            <a:endParaRPr lang="en-US" sz="4000" dirty="0">
              <a:latin typeface="Cambria" panose="02040503050406030204" pitchFamily="18" charset="0"/>
              <a:ea typeface="Cambria" panose="02040503050406030204" pitchFamily="18" charset="0"/>
            </a:endParaRPr>
          </a:p>
          <a:p>
            <a:r>
              <a:rPr lang="en-US" sz="4000" dirty="0">
                <a:latin typeface="Cambria" panose="02040503050406030204" pitchFamily="18" charset="0"/>
                <a:ea typeface="Cambria" panose="02040503050406030204" pitchFamily="18" charset="0"/>
              </a:rPr>
              <a:t>A graph is said to be </a:t>
            </a:r>
            <a:r>
              <a:rPr lang="en-US" sz="4000" i="1" dirty="0">
                <a:solidFill>
                  <a:srgbClr val="FF0000"/>
                </a:solidFill>
                <a:latin typeface="Cambria" panose="02040503050406030204" pitchFamily="18" charset="0"/>
                <a:ea typeface="Cambria" panose="02040503050406030204" pitchFamily="18" charset="0"/>
              </a:rPr>
              <a:t>Eulerian</a:t>
            </a:r>
            <a:r>
              <a:rPr lang="en-US" sz="4000" dirty="0">
                <a:latin typeface="Cambria" panose="02040503050406030204" pitchFamily="18" charset="0"/>
                <a:ea typeface="Cambria" panose="02040503050406030204" pitchFamily="18" charset="0"/>
              </a:rPr>
              <a:t> if it contains at least one Eulerian circuit, or semi-Eulerian if it contains at least one Eulerian trail.</a:t>
            </a:r>
          </a:p>
          <a:p>
            <a:endParaRPr lang="en-US" sz="4000" dirty="0">
              <a:latin typeface="Cambria" panose="02040503050406030204" pitchFamily="18" charset="0"/>
              <a:ea typeface="Cambria" panose="02040503050406030204" pitchFamily="18" charset="0"/>
            </a:endParaRPr>
          </a:p>
        </p:txBody>
      </p:sp>
      <p:sp>
        <p:nvSpPr>
          <p:cNvPr id="4" name="Rectangle 3"/>
          <p:cNvSpPr/>
          <p:nvPr/>
        </p:nvSpPr>
        <p:spPr>
          <a:xfrm>
            <a:off x="1042790" y="599713"/>
            <a:ext cx="13716198" cy="769441"/>
          </a:xfrm>
          <a:prstGeom prst="rect">
            <a:avLst/>
          </a:prstGeom>
          <a:solidFill>
            <a:schemeClr val="bg1"/>
          </a:solidFill>
        </p:spPr>
        <p:txBody>
          <a:bodyPr wrap="square">
            <a:spAutoFit/>
          </a:bodyPr>
          <a:lstStyle/>
          <a:p>
            <a:pPr algn="ctr"/>
            <a:r>
              <a:rPr lang="en-US" sz="4400" b="1" dirty="0" err="1">
                <a:solidFill>
                  <a:srgbClr val="0000FF"/>
                </a:solidFill>
                <a:latin typeface="Cambria" panose="02040503050406030204" pitchFamily="18" charset="0"/>
                <a:ea typeface="Cambria" panose="02040503050406030204" pitchFamily="18" charset="0"/>
              </a:rPr>
              <a:t>Eulerian</a:t>
            </a:r>
            <a:r>
              <a:rPr lang="en-US" sz="4400" b="1" dirty="0">
                <a:solidFill>
                  <a:srgbClr val="0000FF"/>
                </a:solidFill>
                <a:latin typeface="Cambria" panose="02040503050406030204" pitchFamily="18" charset="0"/>
                <a:ea typeface="Cambria" panose="02040503050406030204" pitchFamily="18" charset="0"/>
              </a:rPr>
              <a:t> and Hamiltonian Graph</a:t>
            </a:r>
            <a:endParaRPr lang="en-US" sz="4400" dirty="0">
              <a:solidFill>
                <a:srgbClr val="0000FF"/>
              </a:solidFill>
              <a:latin typeface="Cambria" panose="02040503050406030204" pitchFamily="18" charset="0"/>
              <a:ea typeface="Cambria" panose="02040503050406030204" pitchFamily="18" charset="0"/>
            </a:endParaRPr>
          </a:p>
        </p:txBody>
      </p:sp>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1E1503B-6615-B2AB-52C3-D115D8481BA8}"/>
              </a:ext>
            </a:extLst>
          </p:cNvPr>
          <p:cNvPicPr>
            <a:picLocks noChangeAspect="1"/>
          </p:cNvPicPr>
          <p:nvPr/>
        </p:nvPicPr>
        <p:blipFill rotWithShape="1">
          <a:blip r:embed="rId2">
            <a:alphaModFix amt="60000"/>
            <a:lum bright="70000" contrast="-70000"/>
            <a:extLst>
              <a:ext uri="{BEBA8EAE-BF5A-486C-A8C5-ECC9F3942E4B}">
                <a14:imgProps xmlns:a14="http://schemas.microsoft.com/office/drawing/2010/main">
                  <a14:imgLayer r:embed="rId3">
                    <a14:imgEffect>
                      <a14:saturation sat="0"/>
                    </a14:imgEffect>
                  </a14:imgLayer>
                </a14:imgProps>
              </a:ext>
            </a:extLst>
          </a:blip>
          <a:srcRect r="-1" b="3428"/>
          <a:stretch/>
        </p:blipFill>
        <p:spPr>
          <a:xfrm>
            <a:off x="1065263" y="482906"/>
            <a:ext cx="13038362" cy="871042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grpSp>
        <p:nvGrpSpPr>
          <p:cNvPr id="8" name="Group 7">
            <a:extLst>
              <a:ext uri="{FF2B5EF4-FFF2-40B4-BE49-F238E27FC236}">
                <a16:creationId xmlns:a16="http://schemas.microsoft.com/office/drawing/2014/main" id="{F0DAABB3-9089-6F1E-1A53-3953CAC52752}"/>
              </a:ext>
            </a:extLst>
          </p:cNvPr>
          <p:cNvGrpSpPr/>
          <p:nvPr/>
        </p:nvGrpSpPr>
        <p:grpSpPr>
          <a:xfrm>
            <a:off x="331174" y="3105255"/>
            <a:ext cx="4309624" cy="4315687"/>
            <a:chOff x="73152" y="7418697"/>
            <a:chExt cx="2670048" cy="2673804"/>
          </a:xfrm>
        </p:grpSpPr>
        <p:grpSp>
          <p:nvGrpSpPr>
            <p:cNvPr id="9" name="Group 415">
              <a:extLst>
                <a:ext uri="{FF2B5EF4-FFF2-40B4-BE49-F238E27FC236}">
                  <a16:creationId xmlns:a16="http://schemas.microsoft.com/office/drawing/2014/main" id="{BE269DA2-3FC3-1FBE-92AE-17B322A60437}"/>
                </a:ext>
              </a:extLst>
            </p:cNvPr>
            <p:cNvGrpSpPr/>
            <p:nvPr/>
          </p:nvGrpSpPr>
          <p:grpSpPr>
            <a:xfrm>
              <a:off x="73152" y="7418697"/>
              <a:ext cx="2670048" cy="2673804"/>
              <a:chOff x="73152" y="69396"/>
              <a:chExt cx="2670048" cy="2673804"/>
            </a:xfrm>
          </p:grpSpPr>
          <p:cxnSp>
            <p:nvCxnSpPr>
              <p:cNvPr id="12" name="Straight Connector 11">
                <a:extLst>
                  <a:ext uri="{FF2B5EF4-FFF2-40B4-BE49-F238E27FC236}">
                    <a16:creationId xmlns:a16="http://schemas.microsoft.com/office/drawing/2014/main" id="{0C2045BF-59C8-9DE4-1B42-20278BE1C7BF}"/>
                  </a:ext>
                </a:extLst>
              </p:cNvPr>
              <p:cNvCxnSpPr>
                <a:stCxn id="15" idx="2"/>
                <a:endCxn id="14"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A0022C7-DDDF-74DB-B409-AC67C5281101}"/>
                  </a:ext>
                </a:extLst>
              </p:cNvPr>
              <p:cNvCxnSpPr>
                <a:stCxn id="14" idx="4"/>
                <a:endCxn id="17"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7C5794C-DD6B-8BD4-5F62-9761EF501346}"/>
                  </a:ext>
                </a:extLst>
              </p:cNvPr>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2</a:t>
                </a:r>
              </a:p>
            </p:txBody>
          </p:sp>
          <p:sp>
            <p:nvSpPr>
              <p:cNvPr id="15" name="Oval 14">
                <a:extLst>
                  <a:ext uri="{FF2B5EF4-FFF2-40B4-BE49-F238E27FC236}">
                    <a16:creationId xmlns:a16="http://schemas.microsoft.com/office/drawing/2014/main" id="{50B0F139-A0B5-67F3-D74D-8926B4C5D47D}"/>
                  </a:ext>
                </a:extLst>
              </p:cNvPr>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5</a:t>
                </a:r>
              </a:p>
            </p:txBody>
          </p:sp>
          <p:sp>
            <p:nvSpPr>
              <p:cNvPr id="16" name="Oval 15">
                <a:extLst>
                  <a:ext uri="{FF2B5EF4-FFF2-40B4-BE49-F238E27FC236}">
                    <a16:creationId xmlns:a16="http://schemas.microsoft.com/office/drawing/2014/main" id="{CAA2E0FA-EC03-0195-D300-92E5103928A4}"/>
                  </a:ext>
                </a:extLst>
              </p:cNvPr>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4</a:t>
                </a:r>
              </a:p>
            </p:txBody>
          </p:sp>
          <p:sp>
            <p:nvSpPr>
              <p:cNvPr id="17" name="Oval 16">
                <a:extLst>
                  <a:ext uri="{FF2B5EF4-FFF2-40B4-BE49-F238E27FC236}">
                    <a16:creationId xmlns:a16="http://schemas.microsoft.com/office/drawing/2014/main" id="{A1488194-1515-EC13-2C96-4D17DD12DEB5}"/>
                  </a:ext>
                </a:extLst>
              </p:cNvPr>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3</a:t>
                </a:r>
              </a:p>
            </p:txBody>
          </p:sp>
          <p:cxnSp>
            <p:nvCxnSpPr>
              <p:cNvPr id="18" name="Straight Connector 17">
                <a:extLst>
                  <a:ext uri="{FF2B5EF4-FFF2-40B4-BE49-F238E27FC236}">
                    <a16:creationId xmlns:a16="http://schemas.microsoft.com/office/drawing/2014/main" id="{1475FE84-628C-E24A-BBE0-98FD16D28555}"/>
                  </a:ext>
                </a:extLst>
              </p:cNvPr>
              <p:cNvCxnSpPr>
                <a:stCxn id="17" idx="6"/>
                <a:endCxn id="16"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085B2D4-CCF5-E0CE-6EAD-3A84C825AC5E}"/>
                  </a:ext>
                </a:extLst>
              </p:cNvPr>
              <p:cNvCxnSpPr>
                <a:stCxn id="16" idx="0"/>
                <a:endCxn id="15"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7693858C-9A9C-215A-9C69-869B88F8C543}"/>
                  </a:ext>
                </a:extLst>
              </p:cNvPr>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1</a:t>
                </a:r>
              </a:p>
            </p:txBody>
          </p:sp>
          <p:cxnSp>
            <p:nvCxnSpPr>
              <p:cNvPr id="21" name="Straight Connector 20">
                <a:extLst>
                  <a:ext uri="{FF2B5EF4-FFF2-40B4-BE49-F238E27FC236}">
                    <a16:creationId xmlns:a16="http://schemas.microsoft.com/office/drawing/2014/main" id="{74101670-D7FC-CE6B-35FC-0CD147535667}"/>
                  </a:ext>
                </a:extLst>
              </p:cNvPr>
              <p:cNvCxnSpPr>
                <a:stCxn id="20" idx="5"/>
                <a:endCxn id="14"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 name="Freeform 5">
              <a:extLst>
                <a:ext uri="{FF2B5EF4-FFF2-40B4-BE49-F238E27FC236}">
                  <a16:creationId xmlns:a16="http://schemas.microsoft.com/office/drawing/2014/main" id="{772BAA8A-61FB-90E5-5738-3E98301E6A4E}"/>
                </a:ext>
              </a:extLst>
            </p:cNvPr>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968" h="2224024">
                  <a:moveTo>
                    <a:pt x="0" y="0"/>
                  </a:moveTo>
                  <a:lnTo>
                    <a:pt x="1115090" y="1127501"/>
                  </a:lnTo>
                  <a:lnTo>
                    <a:pt x="1994773" y="1115110"/>
                  </a:lnTo>
                  <a:lnTo>
                    <a:pt x="2000968" y="2224024"/>
                  </a:lnTo>
                  <a:lnTo>
                    <a:pt x="892074" y="2211634"/>
                  </a:lnTo>
                  <a:cubicBezTo>
                    <a:pt x="892073" y="1842803"/>
                    <a:pt x="892073" y="1473973"/>
                    <a:pt x="892072" y="1105142"/>
                  </a:cubicBez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43"/>
            </a:p>
          </p:txBody>
        </p:sp>
        <p:sp>
          <p:nvSpPr>
            <p:cNvPr id="11" name="Freeform 6">
              <a:extLst>
                <a:ext uri="{FF2B5EF4-FFF2-40B4-BE49-F238E27FC236}">
                  <a16:creationId xmlns:a16="http://schemas.microsoft.com/office/drawing/2014/main" id="{7666768E-91FD-DD2A-B8C0-195E65C7D7D1}"/>
                </a:ext>
              </a:extLst>
            </p:cNvPr>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7382" h="2285975">
                  <a:moveTo>
                    <a:pt x="0" y="0"/>
                  </a:moveTo>
                  <a:lnTo>
                    <a:pt x="799148" y="799162"/>
                  </a:lnTo>
                  <a:lnTo>
                    <a:pt x="786758" y="2279781"/>
                  </a:lnTo>
                  <a:lnTo>
                    <a:pt x="2564708" y="2285975"/>
                  </a:lnTo>
                  <a:cubicBezTo>
                    <a:pt x="2563468" y="1681280"/>
                    <a:pt x="2568422" y="1082780"/>
                    <a:pt x="2567182" y="478085"/>
                  </a:cubicBezTo>
                  <a:lnTo>
                    <a:pt x="1030836" y="48428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43" dirty="0">
                <a:solidFill>
                  <a:srgbClr val="00B050"/>
                </a:solidFill>
              </a:endParaRPr>
            </a:p>
          </p:txBody>
        </p:sp>
      </p:grpSp>
      <p:sp>
        <p:nvSpPr>
          <p:cNvPr id="36" name="TextBox 35">
            <a:extLst>
              <a:ext uri="{FF2B5EF4-FFF2-40B4-BE49-F238E27FC236}">
                <a16:creationId xmlns:a16="http://schemas.microsoft.com/office/drawing/2014/main" id="{27FBBAD5-756F-AE35-1D94-01B688748091}"/>
              </a:ext>
            </a:extLst>
          </p:cNvPr>
          <p:cNvSpPr txBox="1"/>
          <p:nvPr/>
        </p:nvSpPr>
        <p:spPr>
          <a:xfrm>
            <a:off x="1689002" y="2344928"/>
            <a:ext cx="2923998" cy="688522"/>
          </a:xfrm>
          <a:prstGeom prst="rect">
            <a:avLst/>
          </a:prstGeom>
          <a:solidFill>
            <a:schemeClr val="bg1"/>
          </a:solidFill>
        </p:spPr>
        <p:txBody>
          <a:bodyPr wrap="square" rtlCol="0">
            <a:spAutoFit/>
          </a:bodyPr>
          <a:lstStyle/>
          <a:p>
            <a:r>
              <a:rPr lang="en-US" sz="3874" u="sng" dirty="0"/>
              <a:t>Eulerian Trail</a:t>
            </a:r>
          </a:p>
        </p:txBody>
      </p:sp>
      <p:sp>
        <p:nvSpPr>
          <p:cNvPr id="39" name="Rectangle 38">
            <a:extLst>
              <a:ext uri="{FF2B5EF4-FFF2-40B4-BE49-F238E27FC236}">
                <a16:creationId xmlns:a16="http://schemas.microsoft.com/office/drawing/2014/main" id="{2F177D6F-933F-FBA8-A1AC-B8905F41CD5B}"/>
              </a:ext>
            </a:extLst>
          </p:cNvPr>
          <p:cNvSpPr/>
          <p:nvPr/>
        </p:nvSpPr>
        <p:spPr>
          <a:xfrm>
            <a:off x="1069124" y="8030532"/>
            <a:ext cx="4779809" cy="1077218"/>
          </a:xfrm>
          <a:prstGeom prst="rect">
            <a:avLst/>
          </a:prstGeom>
          <a:solidFill>
            <a:schemeClr val="bg1"/>
          </a:solidFill>
        </p:spPr>
        <p:txBody>
          <a:bodyPr wrap="square">
            <a:spAutoFit/>
          </a:bodyPr>
          <a:lstStyle/>
          <a:p>
            <a:pPr algn="ctr"/>
            <a:r>
              <a:rPr lang="en-US" sz="3200" dirty="0"/>
              <a:t>A path that traverses each link exactly once.</a:t>
            </a:r>
          </a:p>
        </p:txBody>
      </p:sp>
      <p:sp>
        <p:nvSpPr>
          <p:cNvPr id="40" name="TextBox 3">
            <a:extLst>
              <a:ext uri="{FF2B5EF4-FFF2-40B4-BE49-F238E27FC236}">
                <a16:creationId xmlns:a16="http://schemas.microsoft.com/office/drawing/2014/main" id="{D4F4C210-AB9B-D9E6-24BE-FEE017039247}"/>
              </a:ext>
            </a:extLst>
          </p:cNvPr>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
        <p:nvSpPr>
          <p:cNvPr id="3" name="Rectangle 2">
            <a:extLst>
              <a:ext uri="{FF2B5EF4-FFF2-40B4-BE49-F238E27FC236}">
                <a16:creationId xmlns:a16="http://schemas.microsoft.com/office/drawing/2014/main" id="{C416FB7C-5881-FE22-6998-29184C77497A}"/>
              </a:ext>
            </a:extLst>
          </p:cNvPr>
          <p:cNvSpPr/>
          <p:nvPr/>
        </p:nvSpPr>
        <p:spPr>
          <a:xfrm>
            <a:off x="1258814" y="599713"/>
            <a:ext cx="12762226" cy="769441"/>
          </a:xfrm>
          <a:prstGeom prst="rect">
            <a:avLst/>
          </a:prstGeom>
          <a:solidFill>
            <a:schemeClr val="bg1"/>
          </a:solidFill>
        </p:spPr>
        <p:txBody>
          <a:bodyPr wrap="square">
            <a:spAutoFit/>
          </a:bodyPr>
          <a:lstStyle/>
          <a:p>
            <a:pPr algn="ctr"/>
            <a:r>
              <a:rPr lang="en-US" sz="4400" b="1" dirty="0" err="1">
                <a:solidFill>
                  <a:srgbClr val="0000FF"/>
                </a:solidFill>
                <a:latin typeface="Cambria" panose="02040503050406030204" pitchFamily="18" charset="0"/>
                <a:ea typeface="Cambria" panose="02040503050406030204" pitchFamily="18" charset="0"/>
              </a:rPr>
              <a:t>Eulerian</a:t>
            </a:r>
            <a:r>
              <a:rPr lang="en-US" sz="4400" b="1" dirty="0">
                <a:solidFill>
                  <a:srgbClr val="0000FF"/>
                </a:solidFill>
                <a:latin typeface="Cambria" panose="02040503050406030204" pitchFamily="18" charset="0"/>
                <a:ea typeface="Cambria" panose="02040503050406030204" pitchFamily="18" charset="0"/>
              </a:rPr>
              <a:t> and Hamiltonian Graph</a:t>
            </a:r>
            <a:endParaRPr lang="en-US" sz="44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4708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1E1503B-6615-B2AB-52C3-D115D8481BA8}"/>
              </a:ext>
            </a:extLst>
          </p:cNvPr>
          <p:cNvPicPr>
            <a:picLocks noChangeAspect="1"/>
          </p:cNvPicPr>
          <p:nvPr/>
        </p:nvPicPr>
        <p:blipFill rotWithShape="1">
          <a:blip r:embed="rId2">
            <a:alphaModFix amt="60000"/>
            <a:lum bright="70000" contrast="-70000"/>
            <a:extLst>
              <a:ext uri="{BEBA8EAE-BF5A-486C-A8C5-ECC9F3942E4B}">
                <a14:imgProps xmlns:a14="http://schemas.microsoft.com/office/drawing/2010/main">
                  <a14:imgLayer r:embed="rId3">
                    <a14:imgEffect>
                      <a14:saturation sat="0"/>
                    </a14:imgEffect>
                  </a14:imgLayer>
                </a14:imgProps>
              </a:ext>
            </a:extLst>
          </a:blip>
          <a:srcRect r="-1" b="3428"/>
          <a:stretch/>
        </p:blipFill>
        <p:spPr>
          <a:xfrm>
            <a:off x="1042790" y="620945"/>
            <a:ext cx="13038362" cy="871042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Rectangle 3"/>
          <p:cNvSpPr/>
          <p:nvPr/>
        </p:nvSpPr>
        <p:spPr>
          <a:xfrm>
            <a:off x="1402830" y="647353"/>
            <a:ext cx="12313367" cy="769441"/>
          </a:xfrm>
          <a:prstGeom prst="rect">
            <a:avLst/>
          </a:prstGeom>
          <a:solidFill>
            <a:schemeClr val="bg1"/>
          </a:solidFill>
        </p:spPr>
        <p:txBody>
          <a:bodyPr wrap="square">
            <a:spAutoFit/>
          </a:bodyPr>
          <a:lstStyle/>
          <a:p>
            <a:pPr algn="ctr"/>
            <a:r>
              <a:rPr lang="en-US" sz="4400" b="1" dirty="0" err="1">
                <a:solidFill>
                  <a:srgbClr val="0000FF"/>
                </a:solidFill>
                <a:latin typeface="Cambria" panose="02040503050406030204" pitchFamily="18" charset="0"/>
                <a:ea typeface="Cambria" panose="02040503050406030204" pitchFamily="18" charset="0"/>
              </a:rPr>
              <a:t>Eulerian</a:t>
            </a:r>
            <a:r>
              <a:rPr lang="en-US" sz="4400" b="1" dirty="0">
                <a:solidFill>
                  <a:srgbClr val="0000FF"/>
                </a:solidFill>
                <a:latin typeface="Cambria" panose="02040503050406030204" pitchFamily="18" charset="0"/>
                <a:ea typeface="Cambria" panose="02040503050406030204" pitchFamily="18" charset="0"/>
              </a:rPr>
              <a:t> and Hamiltonian Graph</a:t>
            </a:r>
            <a:endParaRPr lang="en-US" sz="4400" dirty="0">
              <a:solidFill>
                <a:srgbClr val="0000FF"/>
              </a:solidFill>
              <a:latin typeface="Cambria" panose="02040503050406030204" pitchFamily="18" charset="0"/>
              <a:ea typeface="Cambria" panose="02040503050406030204" pitchFamily="18" charset="0"/>
            </a:endParaRPr>
          </a:p>
        </p:txBody>
      </p:sp>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grpSp>
        <p:nvGrpSpPr>
          <p:cNvPr id="8" name="Group 7">
            <a:extLst>
              <a:ext uri="{FF2B5EF4-FFF2-40B4-BE49-F238E27FC236}">
                <a16:creationId xmlns:a16="http://schemas.microsoft.com/office/drawing/2014/main" id="{F0DAABB3-9089-6F1E-1A53-3953CAC52752}"/>
              </a:ext>
            </a:extLst>
          </p:cNvPr>
          <p:cNvGrpSpPr/>
          <p:nvPr/>
        </p:nvGrpSpPr>
        <p:grpSpPr>
          <a:xfrm>
            <a:off x="331174" y="3105255"/>
            <a:ext cx="4309624" cy="4315687"/>
            <a:chOff x="73152" y="7418697"/>
            <a:chExt cx="2670048" cy="2673804"/>
          </a:xfrm>
        </p:grpSpPr>
        <p:grpSp>
          <p:nvGrpSpPr>
            <p:cNvPr id="9" name="Group 415">
              <a:extLst>
                <a:ext uri="{FF2B5EF4-FFF2-40B4-BE49-F238E27FC236}">
                  <a16:creationId xmlns:a16="http://schemas.microsoft.com/office/drawing/2014/main" id="{BE269DA2-3FC3-1FBE-92AE-17B322A60437}"/>
                </a:ext>
              </a:extLst>
            </p:cNvPr>
            <p:cNvGrpSpPr/>
            <p:nvPr/>
          </p:nvGrpSpPr>
          <p:grpSpPr>
            <a:xfrm>
              <a:off x="73152" y="7418697"/>
              <a:ext cx="2670048" cy="2673804"/>
              <a:chOff x="73152" y="69396"/>
              <a:chExt cx="2670048" cy="2673804"/>
            </a:xfrm>
          </p:grpSpPr>
          <p:cxnSp>
            <p:nvCxnSpPr>
              <p:cNvPr id="12" name="Straight Connector 11">
                <a:extLst>
                  <a:ext uri="{FF2B5EF4-FFF2-40B4-BE49-F238E27FC236}">
                    <a16:creationId xmlns:a16="http://schemas.microsoft.com/office/drawing/2014/main" id="{0C2045BF-59C8-9DE4-1B42-20278BE1C7BF}"/>
                  </a:ext>
                </a:extLst>
              </p:cNvPr>
              <p:cNvCxnSpPr>
                <a:stCxn id="15" idx="2"/>
                <a:endCxn id="14"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A0022C7-DDDF-74DB-B409-AC67C5281101}"/>
                  </a:ext>
                </a:extLst>
              </p:cNvPr>
              <p:cNvCxnSpPr>
                <a:stCxn id="14" idx="4"/>
                <a:endCxn id="17"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7C5794C-DD6B-8BD4-5F62-9761EF501346}"/>
                  </a:ext>
                </a:extLst>
              </p:cNvPr>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2</a:t>
                </a:r>
              </a:p>
            </p:txBody>
          </p:sp>
          <p:sp>
            <p:nvSpPr>
              <p:cNvPr id="15" name="Oval 14">
                <a:extLst>
                  <a:ext uri="{FF2B5EF4-FFF2-40B4-BE49-F238E27FC236}">
                    <a16:creationId xmlns:a16="http://schemas.microsoft.com/office/drawing/2014/main" id="{50B0F139-A0B5-67F3-D74D-8926B4C5D47D}"/>
                  </a:ext>
                </a:extLst>
              </p:cNvPr>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5</a:t>
                </a:r>
              </a:p>
            </p:txBody>
          </p:sp>
          <p:sp>
            <p:nvSpPr>
              <p:cNvPr id="16" name="Oval 15">
                <a:extLst>
                  <a:ext uri="{FF2B5EF4-FFF2-40B4-BE49-F238E27FC236}">
                    <a16:creationId xmlns:a16="http://schemas.microsoft.com/office/drawing/2014/main" id="{CAA2E0FA-EC03-0195-D300-92E5103928A4}"/>
                  </a:ext>
                </a:extLst>
              </p:cNvPr>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4</a:t>
                </a:r>
              </a:p>
            </p:txBody>
          </p:sp>
          <p:sp>
            <p:nvSpPr>
              <p:cNvPr id="17" name="Oval 16">
                <a:extLst>
                  <a:ext uri="{FF2B5EF4-FFF2-40B4-BE49-F238E27FC236}">
                    <a16:creationId xmlns:a16="http://schemas.microsoft.com/office/drawing/2014/main" id="{A1488194-1515-EC13-2C96-4D17DD12DEB5}"/>
                  </a:ext>
                </a:extLst>
              </p:cNvPr>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3</a:t>
                </a:r>
              </a:p>
            </p:txBody>
          </p:sp>
          <p:cxnSp>
            <p:nvCxnSpPr>
              <p:cNvPr id="18" name="Straight Connector 17">
                <a:extLst>
                  <a:ext uri="{FF2B5EF4-FFF2-40B4-BE49-F238E27FC236}">
                    <a16:creationId xmlns:a16="http://schemas.microsoft.com/office/drawing/2014/main" id="{1475FE84-628C-E24A-BBE0-98FD16D28555}"/>
                  </a:ext>
                </a:extLst>
              </p:cNvPr>
              <p:cNvCxnSpPr>
                <a:stCxn id="17" idx="6"/>
                <a:endCxn id="16"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085B2D4-CCF5-E0CE-6EAD-3A84C825AC5E}"/>
                  </a:ext>
                </a:extLst>
              </p:cNvPr>
              <p:cNvCxnSpPr>
                <a:stCxn id="16" idx="0"/>
                <a:endCxn id="15"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7693858C-9A9C-215A-9C69-869B88F8C543}"/>
                  </a:ext>
                </a:extLst>
              </p:cNvPr>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1</a:t>
                </a:r>
              </a:p>
            </p:txBody>
          </p:sp>
          <p:cxnSp>
            <p:nvCxnSpPr>
              <p:cNvPr id="21" name="Straight Connector 20">
                <a:extLst>
                  <a:ext uri="{FF2B5EF4-FFF2-40B4-BE49-F238E27FC236}">
                    <a16:creationId xmlns:a16="http://schemas.microsoft.com/office/drawing/2014/main" id="{74101670-D7FC-CE6B-35FC-0CD147535667}"/>
                  </a:ext>
                </a:extLst>
              </p:cNvPr>
              <p:cNvCxnSpPr>
                <a:stCxn id="20" idx="5"/>
                <a:endCxn id="14"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 name="Freeform 5">
              <a:extLst>
                <a:ext uri="{FF2B5EF4-FFF2-40B4-BE49-F238E27FC236}">
                  <a16:creationId xmlns:a16="http://schemas.microsoft.com/office/drawing/2014/main" id="{772BAA8A-61FB-90E5-5738-3E98301E6A4E}"/>
                </a:ext>
              </a:extLst>
            </p:cNvPr>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968" h="2224024">
                  <a:moveTo>
                    <a:pt x="0" y="0"/>
                  </a:moveTo>
                  <a:lnTo>
                    <a:pt x="1115090" y="1127501"/>
                  </a:lnTo>
                  <a:lnTo>
                    <a:pt x="1994773" y="1115110"/>
                  </a:lnTo>
                  <a:lnTo>
                    <a:pt x="2000968" y="2224024"/>
                  </a:lnTo>
                  <a:lnTo>
                    <a:pt x="892074" y="2211634"/>
                  </a:lnTo>
                  <a:cubicBezTo>
                    <a:pt x="892073" y="1842803"/>
                    <a:pt x="892073" y="1473973"/>
                    <a:pt x="892072" y="1105142"/>
                  </a:cubicBez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43"/>
            </a:p>
          </p:txBody>
        </p:sp>
        <p:sp>
          <p:nvSpPr>
            <p:cNvPr id="11" name="Freeform 6">
              <a:extLst>
                <a:ext uri="{FF2B5EF4-FFF2-40B4-BE49-F238E27FC236}">
                  <a16:creationId xmlns:a16="http://schemas.microsoft.com/office/drawing/2014/main" id="{7666768E-91FD-DD2A-B8C0-195E65C7D7D1}"/>
                </a:ext>
              </a:extLst>
            </p:cNvPr>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7382" h="2285975">
                  <a:moveTo>
                    <a:pt x="0" y="0"/>
                  </a:moveTo>
                  <a:lnTo>
                    <a:pt x="799148" y="799162"/>
                  </a:lnTo>
                  <a:lnTo>
                    <a:pt x="786758" y="2279781"/>
                  </a:lnTo>
                  <a:lnTo>
                    <a:pt x="2564708" y="2285975"/>
                  </a:lnTo>
                  <a:cubicBezTo>
                    <a:pt x="2563468" y="1681280"/>
                    <a:pt x="2568422" y="1082780"/>
                    <a:pt x="2567182" y="478085"/>
                  </a:cubicBezTo>
                  <a:lnTo>
                    <a:pt x="1030836" y="48428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43" dirty="0">
                <a:solidFill>
                  <a:srgbClr val="00B050"/>
                </a:solidFill>
              </a:endParaRPr>
            </a:p>
          </p:txBody>
        </p:sp>
      </p:grpSp>
      <p:grpSp>
        <p:nvGrpSpPr>
          <p:cNvPr id="22" name="Group 21">
            <a:extLst>
              <a:ext uri="{FF2B5EF4-FFF2-40B4-BE49-F238E27FC236}">
                <a16:creationId xmlns:a16="http://schemas.microsoft.com/office/drawing/2014/main" id="{25B2B9C0-D494-FCF0-562C-B2068A80ED42}"/>
              </a:ext>
            </a:extLst>
          </p:cNvPr>
          <p:cNvGrpSpPr/>
          <p:nvPr/>
        </p:nvGrpSpPr>
        <p:grpSpPr>
          <a:xfrm>
            <a:off x="8891133" y="3090083"/>
            <a:ext cx="4309624" cy="4315687"/>
            <a:chOff x="73152" y="7418697"/>
            <a:chExt cx="2670048" cy="2673804"/>
          </a:xfrm>
        </p:grpSpPr>
        <p:grpSp>
          <p:nvGrpSpPr>
            <p:cNvPr id="23" name="Group 429">
              <a:extLst>
                <a:ext uri="{FF2B5EF4-FFF2-40B4-BE49-F238E27FC236}">
                  <a16:creationId xmlns:a16="http://schemas.microsoft.com/office/drawing/2014/main" id="{39636CB3-9120-88FF-11D7-86E926AA6E20}"/>
                </a:ext>
              </a:extLst>
            </p:cNvPr>
            <p:cNvGrpSpPr/>
            <p:nvPr/>
          </p:nvGrpSpPr>
          <p:grpSpPr>
            <a:xfrm>
              <a:off x="73152" y="7418697"/>
              <a:ext cx="2670048" cy="2673804"/>
              <a:chOff x="73152" y="69396"/>
              <a:chExt cx="2670048" cy="2673804"/>
            </a:xfrm>
          </p:grpSpPr>
          <p:cxnSp>
            <p:nvCxnSpPr>
              <p:cNvPr id="26" name="Straight Connector 25">
                <a:extLst>
                  <a:ext uri="{FF2B5EF4-FFF2-40B4-BE49-F238E27FC236}">
                    <a16:creationId xmlns:a16="http://schemas.microsoft.com/office/drawing/2014/main" id="{BF936C98-C8B9-0B0E-1657-B588668F6359}"/>
                  </a:ext>
                </a:extLst>
              </p:cNvPr>
              <p:cNvCxnSpPr>
                <a:stCxn id="29" idx="2"/>
                <a:endCxn id="28"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B7F21CB-2E77-AD9A-0189-DDE26C66EB8A}"/>
                  </a:ext>
                </a:extLst>
              </p:cNvPr>
              <p:cNvCxnSpPr>
                <a:stCxn id="28" idx="4"/>
                <a:endCxn id="31"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5FAC80C5-BB00-BC05-AA7F-54758114ED8E}"/>
                  </a:ext>
                </a:extLst>
              </p:cNvPr>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2</a:t>
                </a:r>
              </a:p>
            </p:txBody>
          </p:sp>
          <p:sp>
            <p:nvSpPr>
              <p:cNvPr id="29" name="Oval 28">
                <a:extLst>
                  <a:ext uri="{FF2B5EF4-FFF2-40B4-BE49-F238E27FC236}">
                    <a16:creationId xmlns:a16="http://schemas.microsoft.com/office/drawing/2014/main" id="{0D9066B3-B60E-1F14-E7C9-FCB4B2FCA8B2}"/>
                  </a:ext>
                </a:extLst>
              </p:cNvPr>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5</a:t>
                </a:r>
              </a:p>
            </p:txBody>
          </p:sp>
          <p:sp>
            <p:nvSpPr>
              <p:cNvPr id="30" name="Oval 29">
                <a:extLst>
                  <a:ext uri="{FF2B5EF4-FFF2-40B4-BE49-F238E27FC236}">
                    <a16:creationId xmlns:a16="http://schemas.microsoft.com/office/drawing/2014/main" id="{7CA813C0-2C3E-B831-EC4C-FD2C14412ED6}"/>
                  </a:ext>
                </a:extLst>
              </p:cNvPr>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4</a:t>
                </a:r>
              </a:p>
            </p:txBody>
          </p:sp>
          <p:sp>
            <p:nvSpPr>
              <p:cNvPr id="31" name="Oval 30">
                <a:extLst>
                  <a:ext uri="{FF2B5EF4-FFF2-40B4-BE49-F238E27FC236}">
                    <a16:creationId xmlns:a16="http://schemas.microsoft.com/office/drawing/2014/main" id="{759A1819-4B28-3F7E-509F-311E12F36D57}"/>
                  </a:ext>
                </a:extLst>
              </p:cNvPr>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3</a:t>
                </a:r>
              </a:p>
            </p:txBody>
          </p:sp>
          <p:cxnSp>
            <p:nvCxnSpPr>
              <p:cNvPr id="32" name="Straight Connector 31">
                <a:extLst>
                  <a:ext uri="{FF2B5EF4-FFF2-40B4-BE49-F238E27FC236}">
                    <a16:creationId xmlns:a16="http://schemas.microsoft.com/office/drawing/2014/main" id="{60C23356-78B6-EE0D-D690-EA642001B808}"/>
                  </a:ext>
                </a:extLst>
              </p:cNvPr>
              <p:cNvCxnSpPr>
                <a:stCxn id="31" idx="6"/>
                <a:endCxn id="30"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6D0EE75-955C-C01C-FB1A-F760B39D09CC}"/>
                  </a:ext>
                </a:extLst>
              </p:cNvPr>
              <p:cNvCxnSpPr>
                <a:stCxn id="30" idx="0"/>
                <a:endCxn id="29"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3C1EEDC-C02B-392D-19AE-2723CCC0ED62}"/>
                  </a:ext>
                </a:extLst>
              </p:cNvPr>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3874" b="1" dirty="0">
                    <a:solidFill>
                      <a:schemeClr val="tx1"/>
                    </a:solidFill>
                  </a:rPr>
                  <a:t>1</a:t>
                </a:r>
              </a:p>
            </p:txBody>
          </p:sp>
          <p:cxnSp>
            <p:nvCxnSpPr>
              <p:cNvPr id="35" name="Straight Connector 34">
                <a:extLst>
                  <a:ext uri="{FF2B5EF4-FFF2-40B4-BE49-F238E27FC236}">
                    <a16:creationId xmlns:a16="http://schemas.microsoft.com/office/drawing/2014/main" id="{1395C4DA-A9E9-05A1-20A8-4B4F6F60ED3E}"/>
                  </a:ext>
                </a:extLst>
              </p:cNvPr>
              <p:cNvCxnSpPr>
                <a:stCxn id="34" idx="5"/>
                <a:endCxn id="28"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4" name="Freeform 19">
              <a:extLst>
                <a:ext uri="{FF2B5EF4-FFF2-40B4-BE49-F238E27FC236}">
                  <a16:creationId xmlns:a16="http://schemas.microsoft.com/office/drawing/2014/main" id="{E833B567-DE04-74D7-ED09-30D9B43A45E9}"/>
                </a:ext>
              </a:extLst>
            </p:cNvPr>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968" h="2224024">
                  <a:moveTo>
                    <a:pt x="0" y="0"/>
                  </a:moveTo>
                  <a:lnTo>
                    <a:pt x="1115090" y="1127501"/>
                  </a:lnTo>
                  <a:lnTo>
                    <a:pt x="1994773" y="1115110"/>
                  </a:lnTo>
                  <a:lnTo>
                    <a:pt x="2000968" y="2224024"/>
                  </a:lnTo>
                  <a:lnTo>
                    <a:pt x="885879" y="2211634"/>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43"/>
            </a:p>
          </p:txBody>
        </p:sp>
        <p:sp>
          <p:nvSpPr>
            <p:cNvPr id="25" name="Freeform 20">
              <a:extLst>
                <a:ext uri="{FF2B5EF4-FFF2-40B4-BE49-F238E27FC236}">
                  <a16:creationId xmlns:a16="http://schemas.microsoft.com/office/drawing/2014/main" id="{651D1BBE-00A7-8630-5869-29966D868ABC}"/>
                </a:ext>
              </a:extLst>
            </p:cNvPr>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725887 h 228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382" h="2285975">
                  <a:moveTo>
                    <a:pt x="0" y="0"/>
                  </a:moveTo>
                  <a:lnTo>
                    <a:pt x="799148" y="799162"/>
                  </a:lnTo>
                  <a:lnTo>
                    <a:pt x="786758" y="2279781"/>
                  </a:lnTo>
                  <a:lnTo>
                    <a:pt x="2564708" y="2285975"/>
                  </a:lnTo>
                  <a:cubicBezTo>
                    <a:pt x="2563468" y="1681280"/>
                    <a:pt x="2568422" y="1330582"/>
                    <a:pt x="2567182" y="725887"/>
                  </a:cubicBez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843"/>
            </a:p>
          </p:txBody>
        </p:sp>
      </p:grpSp>
      <p:sp>
        <p:nvSpPr>
          <p:cNvPr id="36" name="TextBox 35">
            <a:extLst>
              <a:ext uri="{FF2B5EF4-FFF2-40B4-BE49-F238E27FC236}">
                <a16:creationId xmlns:a16="http://schemas.microsoft.com/office/drawing/2014/main" id="{27FBBAD5-756F-AE35-1D94-01B688748091}"/>
              </a:ext>
            </a:extLst>
          </p:cNvPr>
          <p:cNvSpPr txBox="1"/>
          <p:nvPr/>
        </p:nvSpPr>
        <p:spPr>
          <a:xfrm>
            <a:off x="1689002" y="2344928"/>
            <a:ext cx="2923998" cy="688522"/>
          </a:xfrm>
          <a:prstGeom prst="rect">
            <a:avLst/>
          </a:prstGeom>
          <a:solidFill>
            <a:schemeClr val="bg1"/>
          </a:solidFill>
        </p:spPr>
        <p:txBody>
          <a:bodyPr wrap="square" rtlCol="0">
            <a:spAutoFit/>
          </a:bodyPr>
          <a:lstStyle/>
          <a:p>
            <a:r>
              <a:rPr lang="en-US" sz="3874" u="sng" dirty="0"/>
              <a:t>Eulerian Trail</a:t>
            </a:r>
          </a:p>
        </p:txBody>
      </p:sp>
      <p:sp>
        <p:nvSpPr>
          <p:cNvPr id="37" name="TextBox 36">
            <a:extLst>
              <a:ext uri="{FF2B5EF4-FFF2-40B4-BE49-F238E27FC236}">
                <a16:creationId xmlns:a16="http://schemas.microsoft.com/office/drawing/2014/main" id="{DDC1E9A8-B6D7-A50A-A453-12C81B90679C}"/>
              </a:ext>
            </a:extLst>
          </p:cNvPr>
          <p:cNvSpPr txBox="1"/>
          <p:nvPr/>
        </p:nvSpPr>
        <p:spPr>
          <a:xfrm>
            <a:off x="9957023" y="2485818"/>
            <a:ext cx="4596981" cy="688522"/>
          </a:xfrm>
          <a:prstGeom prst="rect">
            <a:avLst/>
          </a:prstGeom>
          <a:solidFill>
            <a:schemeClr val="bg1"/>
          </a:solidFill>
        </p:spPr>
        <p:txBody>
          <a:bodyPr wrap="square" rtlCol="0">
            <a:spAutoFit/>
          </a:bodyPr>
          <a:lstStyle/>
          <a:p>
            <a:r>
              <a:rPr lang="en-US" sz="3874" u="sng" dirty="0"/>
              <a:t>Hamiltonian Path</a:t>
            </a:r>
          </a:p>
        </p:txBody>
      </p:sp>
      <p:sp>
        <p:nvSpPr>
          <p:cNvPr id="38" name="Rectangle 37">
            <a:extLst>
              <a:ext uri="{FF2B5EF4-FFF2-40B4-BE49-F238E27FC236}">
                <a16:creationId xmlns:a16="http://schemas.microsoft.com/office/drawing/2014/main" id="{0CF1EEFA-7248-B2CE-D2B0-C167A94ACCF6}"/>
              </a:ext>
            </a:extLst>
          </p:cNvPr>
          <p:cNvSpPr/>
          <p:nvPr/>
        </p:nvSpPr>
        <p:spPr>
          <a:xfrm>
            <a:off x="9537235" y="7595286"/>
            <a:ext cx="3732840" cy="1569660"/>
          </a:xfrm>
          <a:prstGeom prst="rect">
            <a:avLst/>
          </a:prstGeom>
          <a:solidFill>
            <a:schemeClr val="bg1"/>
          </a:solidFill>
        </p:spPr>
        <p:txBody>
          <a:bodyPr wrap="square">
            <a:spAutoFit/>
          </a:bodyPr>
          <a:lstStyle/>
          <a:p>
            <a:pPr algn="ctr"/>
            <a:r>
              <a:rPr lang="en-US" sz="3200" dirty="0"/>
              <a:t>A path that visits each node exactly once.</a:t>
            </a:r>
          </a:p>
        </p:txBody>
      </p:sp>
      <p:sp>
        <p:nvSpPr>
          <p:cNvPr id="39" name="Rectangle 38">
            <a:extLst>
              <a:ext uri="{FF2B5EF4-FFF2-40B4-BE49-F238E27FC236}">
                <a16:creationId xmlns:a16="http://schemas.microsoft.com/office/drawing/2014/main" id="{2F177D6F-933F-FBA8-A1AC-B8905F41CD5B}"/>
              </a:ext>
            </a:extLst>
          </p:cNvPr>
          <p:cNvSpPr/>
          <p:nvPr/>
        </p:nvSpPr>
        <p:spPr>
          <a:xfrm>
            <a:off x="1069124" y="8030532"/>
            <a:ext cx="4779809" cy="1077218"/>
          </a:xfrm>
          <a:prstGeom prst="rect">
            <a:avLst/>
          </a:prstGeom>
          <a:solidFill>
            <a:schemeClr val="bg1"/>
          </a:solidFill>
        </p:spPr>
        <p:txBody>
          <a:bodyPr wrap="square">
            <a:spAutoFit/>
          </a:bodyPr>
          <a:lstStyle/>
          <a:p>
            <a:pPr algn="ctr"/>
            <a:r>
              <a:rPr lang="en-US" sz="3200" dirty="0"/>
              <a:t>A path that traverses each link exactly once.</a:t>
            </a:r>
          </a:p>
        </p:txBody>
      </p:sp>
      <p:sp>
        <p:nvSpPr>
          <p:cNvPr id="40" name="TextBox 3">
            <a:extLst>
              <a:ext uri="{FF2B5EF4-FFF2-40B4-BE49-F238E27FC236}">
                <a16:creationId xmlns:a16="http://schemas.microsoft.com/office/drawing/2014/main" id="{D4F4C210-AB9B-D9E6-24BE-FEE017039247}"/>
              </a:ext>
            </a:extLst>
          </p:cNvPr>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Tree>
    <p:extLst>
      <p:ext uri="{BB962C8B-B14F-4D97-AF65-F5344CB8AC3E}">
        <p14:creationId xmlns:p14="http://schemas.microsoft.com/office/powerpoint/2010/main" val="2195716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Eulerian trail</a:t>
            </a:r>
            <a:endParaRPr lang="en-US" sz="4400" dirty="0">
              <a:solidFill>
                <a:srgbClr val="0000FF"/>
              </a:solidFill>
              <a:latin typeface="Cambria" panose="02040503050406030204" pitchFamily="18" charset="0"/>
              <a:ea typeface="Cambria" panose="02040503050406030204" pitchFamily="18" charset="0"/>
            </a:endParaRPr>
          </a:p>
        </p:txBody>
      </p:sp>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pic>
        <p:nvPicPr>
          <p:cNvPr id="6" name="Picture 5">
            <a:extLst>
              <a:ext uri="{FF2B5EF4-FFF2-40B4-BE49-F238E27FC236}">
                <a16:creationId xmlns:a16="http://schemas.microsoft.com/office/drawing/2014/main" id="{CB870259-8C3E-7DBB-BAA9-5F37D76C45E8}"/>
              </a:ext>
            </a:extLst>
          </p:cNvPr>
          <p:cNvPicPr>
            <a:picLocks noChangeAspect="1"/>
          </p:cNvPicPr>
          <p:nvPr/>
        </p:nvPicPr>
        <p:blipFill>
          <a:blip r:embed="rId2"/>
          <a:srcRect r="51194" b="14557"/>
          <a:stretch>
            <a:fillRect/>
          </a:stretch>
        </p:blipFill>
        <p:spPr>
          <a:xfrm>
            <a:off x="2338935" y="2555565"/>
            <a:ext cx="5040560" cy="4860540"/>
          </a:xfrm>
          <a:prstGeom prst="rect">
            <a:avLst/>
          </a:prstGeom>
        </p:spPr>
      </p:pic>
      <p:sp>
        <p:nvSpPr>
          <p:cNvPr id="41" name="TextBox 40">
            <a:extLst>
              <a:ext uri="{FF2B5EF4-FFF2-40B4-BE49-F238E27FC236}">
                <a16:creationId xmlns:a16="http://schemas.microsoft.com/office/drawing/2014/main" id="{473F57E4-FE37-104C-08E4-A566215B1EE1}"/>
              </a:ext>
            </a:extLst>
          </p:cNvPr>
          <p:cNvSpPr txBox="1"/>
          <p:nvPr/>
        </p:nvSpPr>
        <p:spPr>
          <a:xfrm>
            <a:off x="8845300" y="9958777"/>
            <a:ext cx="4942906" cy="523220"/>
          </a:xfrm>
          <a:prstGeom prst="rect">
            <a:avLst/>
          </a:prstGeom>
          <a:noFill/>
        </p:spPr>
        <p:txBody>
          <a:bodyPr wrap="square">
            <a:spAutoFit/>
          </a:bodyPr>
          <a:lstStyle/>
          <a:p>
            <a:r>
              <a:rPr lang="en-US" sz="2800" dirty="0">
                <a:solidFill>
                  <a:srgbClr val="FF0000"/>
                </a:solidFill>
                <a:latin typeface="Cambria" panose="02040503050406030204" pitchFamily="18" charset="0"/>
                <a:ea typeface="Cambria" panose="02040503050406030204" pitchFamily="18" charset="0"/>
              </a:rPr>
              <a:t>using every edge exactly once</a:t>
            </a:r>
            <a:endParaRPr lang="en-IN" sz="2800" dirty="0">
              <a:solidFill>
                <a:srgbClr val="FF0000"/>
              </a:solidFill>
            </a:endParaRPr>
          </a:p>
        </p:txBody>
      </p:sp>
      <p:sp>
        <p:nvSpPr>
          <p:cNvPr id="3" name="Sun 2">
            <a:extLst>
              <a:ext uri="{FF2B5EF4-FFF2-40B4-BE49-F238E27FC236}">
                <a16:creationId xmlns:a16="http://schemas.microsoft.com/office/drawing/2014/main" id="{78F7658E-9CCD-07B0-1E99-45D635D62E3F}"/>
              </a:ext>
            </a:extLst>
          </p:cNvPr>
          <p:cNvSpPr/>
          <p:nvPr/>
        </p:nvSpPr>
        <p:spPr>
          <a:xfrm>
            <a:off x="13716198" y="8419216"/>
            <a:ext cx="752147" cy="581065"/>
          </a:xfrm>
          <a:prstGeom prst="su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9207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AF2B3-A3E7-59C0-AF1E-FF739283EEE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04DE98-D8CD-C4AC-11C4-C92B86589893}"/>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Eulerian trail</a:t>
            </a:r>
            <a:endParaRPr lang="en-US" sz="4400" dirty="0">
              <a:solidFill>
                <a:srgbClr val="0000FF"/>
              </a:solidFill>
              <a:latin typeface="Cambria" panose="02040503050406030204" pitchFamily="18" charset="0"/>
              <a:ea typeface="Cambria" panose="02040503050406030204" pitchFamily="18" charset="0"/>
            </a:endParaRPr>
          </a:p>
        </p:txBody>
      </p:sp>
      <p:sp>
        <p:nvSpPr>
          <p:cNvPr id="5" name="Date Placeholder 4">
            <a:extLst>
              <a:ext uri="{FF2B5EF4-FFF2-40B4-BE49-F238E27FC236}">
                <a16:creationId xmlns:a16="http://schemas.microsoft.com/office/drawing/2014/main" id="{CB73249A-88F7-A2BE-31CF-CFF1D48CE659}"/>
              </a:ext>
            </a:extLst>
          </p:cNvPr>
          <p:cNvSpPr>
            <a:spLocks noGrp="1"/>
          </p:cNvSpPr>
          <p:nvPr>
            <p:ph type="dt" sz="half" idx="10"/>
          </p:nvPr>
        </p:nvSpPr>
        <p:spPr/>
        <p:txBody>
          <a:bodyPr/>
          <a:lstStyle/>
          <a:p>
            <a:fld id="{DFB2B263-3B5E-421C-855E-D6AB9414CC32}" type="datetime1">
              <a:rPr lang="en-US" smtClean="0"/>
              <a:pPr/>
              <a:t>8/6/2025</a:t>
            </a:fld>
            <a:endParaRPr lang="en-IN"/>
          </a:p>
        </p:txBody>
      </p:sp>
      <p:pic>
        <p:nvPicPr>
          <p:cNvPr id="6" name="Picture 5">
            <a:extLst>
              <a:ext uri="{FF2B5EF4-FFF2-40B4-BE49-F238E27FC236}">
                <a16:creationId xmlns:a16="http://schemas.microsoft.com/office/drawing/2014/main" id="{246AE6B9-316E-B34D-29BF-6D47CEE2B0FF}"/>
              </a:ext>
            </a:extLst>
          </p:cNvPr>
          <p:cNvPicPr>
            <a:picLocks noChangeAspect="1"/>
          </p:cNvPicPr>
          <p:nvPr/>
        </p:nvPicPr>
        <p:blipFill>
          <a:blip r:embed="rId2"/>
          <a:srcRect b="14557"/>
          <a:stretch>
            <a:fillRect/>
          </a:stretch>
        </p:blipFill>
        <p:spPr>
          <a:xfrm>
            <a:off x="2338934" y="2555565"/>
            <a:ext cx="10327817" cy="4860540"/>
          </a:xfrm>
          <a:prstGeom prst="rect">
            <a:avLst/>
          </a:prstGeom>
        </p:spPr>
      </p:pic>
      <p:sp>
        <p:nvSpPr>
          <p:cNvPr id="41" name="TextBox 40">
            <a:extLst>
              <a:ext uri="{FF2B5EF4-FFF2-40B4-BE49-F238E27FC236}">
                <a16:creationId xmlns:a16="http://schemas.microsoft.com/office/drawing/2014/main" id="{10198FF6-8CA1-1987-B60C-4A01E0DBA8E0}"/>
              </a:ext>
            </a:extLst>
          </p:cNvPr>
          <p:cNvSpPr txBox="1"/>
          <p:nvPr/>
        </p:nvSpPr>
        <p:spPr>
          <a:xfrm>
            <a:off x="8845300" y="9958777"/>
            <a:ext cx="4942906" cy="523220"/>
          </a:xfrm>
          <a:prstGeom prst="rect">
            <a:avLst/>
          </a:prstGeom>
          <a:noFill/>
        </p:spPr>
        <p:txBody>
          <a:bodyPr wrap="square">
            <a:spAutoFit/>
          </a:bodyPr>
          <a:lstStyle/>
          <a:p>
            <a:r>
              <a:rPr lang="en-US" sz="2800" dirty="0">
                <a:solidFill>
                  <a:srgbClr val="FF0000"/>
                </a:solidFill>
                <a:latin typeface="Cambria" panose="02040503050406030204" pitchFamily="18" charset="0"/>
                <a:ea typeface="Cambria" panose="02040503050406030204" pitchFamily="18" charset="0"/>
              </a:rPr>
              <a:t>using every edge exactly once</a:t>
            </a:r>
            <a:endParaRPr lang="en-IN" sz="2800" dirty="0">
              <a:solidFill>
                <a:srgbClr val="FF0000"/>
              </a:solidFill>
            </a:endParaRPr>
          </a:p>
        </p:txBody>
      </p:sp>
      <p:sp>
        <p:nvSpPr>
          <p:cNvPr id="2" name="TextBox 1">
            <a:extLst>
              <a:ext uri="{FF2B5EF4-FFF2-40B4-BE49-F238E27FC236}">
                <a16:creationId xmlns:a16="http://schemas.microsoft.com/office/drawing/2014/main" id="{12136C4C-7FFC-DD1B-7157-557848F0D3A1}"/>
              </a:ext>
            </a:extLst>
          </p:cNvPr>
          <p:cNvSpPr txBox="1"/>
          <p:nvPr/>
        </p:nvSpPr>
        <p:spPr>
          <a:xfrm>
            <a:off x="4355158" y="8218843"/>
            <a:ext cx="7535717" cy="840102"/>
          </a:xfrm>
          <a:prstGeom prst="rect">
            <a:avLst/>
          </a:prstGeom>
          <a:noFill/>
        </p:spPr>
        <p:txBody>
          <a:bodyPr wrap="none" rtlCol="0">
            <a:spAutoFit/>
          </a:bodyPr>
          <a:lstStyle/>
          <a:p>
            <a:r>
              <a:rPr lang="en-US" dirty="0">
                <a:solidFill>
                  <a:srgbClr val="0000FF"/>
                </a:solidFill>
                <a:latin typeface="Cambria" panose="02040503050406030204" pitchFamily="18" charset="0"/>
                <a:ea typeface="Cambria" panose="02040503050406030204" pitchFamily="18" charset="0"/>
              </a:rPr>
              <a:t>Eulerian trail:  BBADCDEBC</a:t>
            </a:r>
            <a:endParaRPr lang="en-IN"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02556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pic>
        <p:nvPicPr>
          <p:cNvPr id="8" name="Picture 7">
            <a:extLst>
              <a:ext uri="{FF2B5EF4-FFF2-40B4-BE49-F238E27FC236}">
                <a16:creationId xmlns:a16="http://schemas.microsoft.com/office/drawing/2014/main" id="{CF0067F6-49BF-A008-17C2-67C61A8B7173}"/>
              </a:ext>
            </a:extLst>
          </p:cNvPr>
          <p:cNvPicPr>
            <a:picLocks noChangeAspect="1"/>
          </p:cNvPicPr>
          <p:nvPr/>
        </p:nvPicPr>
        <p:blipFill>
          <a:blip r:embed="rId2"/>
          <a:stretch>
            <a:fillRect/>
          </a:stretch>
        </p:blipFill>
        <p:spPr>
          <a:xfrm>
            <a:off x="2050902" y="2159521"/>
            <a:ext cx="10208137" cy="5848589"/>
          </a:xfrm>
          <a:prstGeom prst="rect">
            <a:avLst/>
          </a:prstGeom>
        </p:spPr>
      </p:pic>
      <p:sp>
        <p:nvSpPr>
          <p:cNvPr id="10" name="Rectangle 9">
            <a:extLst>
              <a:ext uri="{FF2B5EF4-FFF2-40B4-BE49-F238E27FC236}">
                <a16:creationId xmlns:a16="http://schemas.microsoft.com/office/drawing/2014/main" id="{C26CA51E-134F-B61D-05D4-60B59FCCF328}"/>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Eulerian circuit</a:t>
            </a:r>
            <a:endParaRPr lang="en-US" sz="4400" dirty="0">
              <a:solidFill>
                <a:srgbClr val="0000FF"/>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0CB01411-92CF-3261-1A73-D604F5E86204}"/>
              </a:ext>
            </a:extLst>
          </p:cNvPr>
          <p:cNvSpPr txBox="1"/>
          <p:nvPr/>
        </p:nvSpPr>
        <p:spPr>
          <a:xfrm>
            <a:off x="8845300" y="9958777"/>
            <a:ext cx="4942906" cy="523220"/>
          </a:xfrm>
          <a:prstGeom prst="rect">
            <a:avLst/>
          </a:prstGeom>
          <a:noFill/>
        </p:spPr>
        <p:txBody>
          <a:bodyPr wrap="square">
            <a:spAutoFit/>
          </a:bodyPr>
          <a:lstStyle/>
          <a:p>
            <a:r>
              <a:rPr lang="en-US" sz="2800" dirty="0">
                <a:solidFill>
                  <a:srgbClr val="FF0000"/>
                </a:solidFill>
                <a:latin typeface="Cambria" panose="02040503050406030204" pitchFamily="18" charset="0"/>
                <a:ea typeface="Cambria" panose="02040503050406030204" pitchFamily="18" charset="0"/>
              </a:rPr>
              <a:t>using every edge exactly once</a:t>
            </a:r>
            <a:endParaRPr lang="en-IN" sz="2800" dirty="0">
              <a:solidFill>
                <a:srgbClr val="FF0000"/>
              </a:solidFill>
            </a:endParaRPr>
          </a:p>
        </p:txBody>
      </p:sp>
      <p:cxnSp>
        <p:nvCxnSpPr>
          <p:cNvPr id="3" name="Straight Arrow Connector 2">
            <a:extLst>
              <a:ext uri="{FF2B5EF4-FFF2-40B4-BE49-F238E27FC236}">
                <a16:creationId xmlns:a16="http://schemas.microsoft.com/office/drawing/2014/main" id="{F32AA220-A222-1D35-B596-5A03C523FF88}"/>
              </a:ext>
            </a:extLst>
          </p:cNvPr>
          <p:cNvCxnSpPr/>
          <p:nvPr/>
        </p:nvCxnSpPr>
        <p:spPr>
          <a:xfrm flipV="1">
            <a:off x="7595518" y="4607793"/>
            <a:ext cx="2808312" cy="7920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65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sp>
        <p:nvSpPr>
          <p:cNvPr id="3" name="TextBox 2">
            <a:extLst>
              <a:ext uri="{FF2B5EF4-FFF2-40B4-BE49-F238E27FC236}">
                <a16:creationId xmlns:a16="http://schemas.microsoft.com/office/drawing/2014/main" id="{D910756D-5FE9-8960-B23A-6CD5A2D89DBF}"/>
              </a:ext>
            </a:extLst>
          </p:cNvPr>
          <p:cNvSpPr txBox="1"/>
          <p:nvPr/>
        </p:nvSpPr>
        <p:spPr>
          <a:xfrm>
            <a:off x="737950" y="3023617"/>
            <a:ext cx="13626320" cy="3416320"/>
          </a:xfrm>
          <a:prstGeom prst="rect">
            <a:avLst/>
          </a:prstGeom>
          <a:noFill/>
        </p:spPr>
        <p:txBody>
          <a:bodyPr wrap="square">
            <a:spAutoFit/>
          </a:bodyPr>
          <a:lstStyle/>
          <a:p>
            <a:pPr algn="l"/>
            <a:r>
              <a:rPr lang="en-US" sz="5400" b="0" i="0" u="none" strike="noStrike" baseline="0" dirty="0">
                <a:solidFill>
                  <a:srgbClr val="FF0000"/>
                </a:solidFill>
                <a:latin typeface="Cambria" panose="02040503050406030204" pitchFamily="18" charset="0"/>
                <a:ea typeface="Cambria" panose="02040503050406030204" pitchFamily="18" charset="0"/>
              </a:rPr>
              <a:t>Is it possible to determine whether a graph has an Eulerian trail or an Eulerian circuit, without necessarily having to find one explicitly?</a:t>
            </a:r>
            <a:endParaRPr lang="en-IN"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26808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pic>
        <p:nvPicPr>
          <p:cNvPr id="4" name="Picture 3">
            <a:extLst>
              <a:ext uri="{FF2B5EF4-FFF2-40B4-BE49-F238E27FC236}">
                <a16:creationId xmlns:a16="http://schemas.microsoft.com/office/drawing/2014/main" id="{A6ECA204-459D-05AC-DD35-8407CC2D8C64}"/>
              </a:ext>
            </a:extLst>
          </p:cNvPr>
          <p:cNvPicPr>
            <a:picLocks noChangeAspect="1"/>
          </p:cNvPicPr>
          <p:nvPr/>
        </p:nvPicPr>
        <p:blipFill>
          <a:blip r:embed="rId2"/>
          <a:stretch>
            <a:fillRect/>
          </a:stretch>
        </p:blipFill>
        <p:spPr>
          <a:xfrm>
            <a:off x="1474838" y="1583457"/>
            <a:ext cx="8833716" cy="769440"/>
          </a:xfrm>
          <a:prstGeom prst="rect">
            <a:avLst/>
          </a:prstGeom>
        </p:spPr>
      </p:pic>
      <p:pic>
        <p:nvPicPr>
          <p:cNvPr id="7" name="Picture 6">
            <a:extLst>
              <a:ext uri="{FF2B5EF4-FFF2-40B4-BE49-F238E27FC236}">
                <a16:creationId xmlns:a16="http://schemas.microsoft.com/office/drawing/2014/main" id="{46B091A6-D328-678D-C39D-08E383A82506}"/>
              </a:ext>
            </a:extLst>
          </p:cNvPr>
          <p:cNvPicPr>
            <a:picLocks noChangeAspect="1"/>
          </p:cNvPicPr>
          <p:nvPr/>
        </p:nvPicPr>
        <p:blipFill>
          <a:blip r:embed="rId3"/>
          <a:stretch>
            <a:fillRect/>
          </a:stretch>
        </p:blipFill>
        <p:spPr>
          <a:xfrm>
            <a:off x="1480207" y="2596415"/>
            <a:ext cx="10762838" cy="1651337"/>
          </a:xfrm>
          <a:prstGeom prst="rect">
            <a:avLst/>
          </a:prstGeom>
        </p:spPr>
      </p:pic>
      <p:sp>
        <p:nvSpPr>
          <p:cNvPr id="8" name="Rectangle 7">
            <a:extLst>
              <a:ext uri="{FF2B5EF4-FFF2-40B4-BE49-F238E27FC236}">
                <a16:creationId xmlns:a16="http://schemas.microsoft.com/office/drawing/2014/main" id="{84BDCB91-6DC0-A0B3-C56C-8DD87EE796E9}"/>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The criterion for Eulerian trail</a:t>
            </a:r>
            <a:endParaRPr lang="en-US" sz="4400" dirty="0">
              <a:solidFill>
                <a:srgbClr val="0000FF"/>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7784F856-F8F2-F2F2-9F13-DE6D56A696FE}"/>
              </a:ext>
            </a:extLst>
          </p:cNvPr>
          <p:cNvSpPr txBox="1"/>
          <p:nvPr/>
        </p:nvSpPr>
        <p:spPr>
          <a:xfrm>
            <a:off x="8603631" y="1645011"/>
            <a:ext cx="1152128" cy="646331"/>
          </a:xfrm>
          <a:prstGeom prst="rect">
            <a:avLst/>
          </a:prstGeom>
          <a:solidFill>
            <a:schemeClr val="bg1"/>
          </a:solidFill>
        </p:spPr>
        <p:txBody>
          <a:bodyPr wrap="square">
            <a:spAutoFit/>
          </a:bodyPr>
          <a:lstStyle/>
          <a:p>
            <a:r>
              <a:rPr lang="en-US" sz="3600" dirty="0">
                <a:solidFill>
                  <a:srgbClr val="0000FF"/>
                </a:solidFill>
                <a:latin typeface="Cambria" panose="02040503050406030204" pitchFamily="18" charset="0"/>
                <a:ea typeface="Cambria" panose="02040503050406030204" pitchFamily="18" charset="0"/>
              </a:rPr>
              <a:t>trail</a:t>
            </a:r>
            <a:endParaRPr lang="en-IN" sz="3600" dirty="0"/>
          </a:p>
        </p:txBody>
      </p:sp>
    </p:spTree>
    <p:extLst>
      <p:ext uri="{BB962C8B-B14F-4D97-AF65-F5344CB8AC3E}">
        <p14:creationId xmlns:p14="http://schemas.microsoft.com/office/powerpoint/2010/main" val="3637898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pic>
        <p:nvPicPr>
          <p:cNvPr id="4" name="Picture 3">
            <a:extLst>
              <a:ext uri="{FF2B5EF4-FFF2-40B4-BE49-F238E27FC236}">
                <a16:creationId xmlns:a16="http://schemas.microsoft.com/office/drawing/2014/main" id="{A6ECA204-459D-05AC-DD35-8407CC2D8C64}"/>
              </a:ext>
            </a:extLst>
          </p:cNvPr>
          <p:cNvPicPr>
            <a:picLocks noChangeAspect="1"/>
          </p:cNvPicPr>
          <p:nvPr/>
        </p:nvPicPr>
        <p:blipFill>
          <a:blip r:embed="rId2"/>
          <a:stretch>
            <a:fillRect/>
          </a:stretch>
        </p:blipFill>
        <p:spPr>
          <a:xfrm>
            <a:off x="1474838" y="1583457"/>
            <a:ext cx="8833716" cy="769440"/>
          </a:xfrm>
          <a:prstGeom prst="rect">
            <a:avLst/>
          </a:prstGeom>
        </p:spPr>
      </p:pic>
      <p:pic>
        <p:nvPicPr>
          <p:cNvPr id="7" name="Picture 6">
            <a:extLst>
              <a:ext uri="{FF2B5EF4-FFF2-40B4-BE49-F238E27FC236}">
                <a16:creationId xmlns:a16="http://schemas.microsoft.com/office/drawing/2014/main" id="{46B091A6-D328-678D-C39D-08E383A82506}"/>
              </a:ext>
            </a:extLst>
          </p:cNvPr>
          <p:cNvPicPr>
            <a:picLocks noChangeAspect="1"/>
          </p:cNvPicPr>
          <p:nvPr/>
        </p:nvPicPr>
        <p:blipFill>
          <a:blip r:embed="rId3"/>
          <a:stretch>
            <a:fillRect/>
          </a:stretch>
        </p:blipFill>
        <p:spPr>
          <a:xfrm>
            <a:off x="1480207" y="2596415"/>
            <a:ext cx="10762838" cy="1651337"/>
          </a:xfrm>
          <a:prstGeom prst="rect">
            <a:avLst/>
          </a:prstGeom>
        </p:spPr>
      </p:pic>
      <p:pic>
        <p:nvPicPr>
          <p:cNvPr id="10" name="Picture 9">
            <a:extLst>
              <a:ext uri="{FF2B5EF4-FFF2-40B4-BE49-F238E27FC236}">
                <a16:creationId xmlns:a16="http://schemas.microsoft.com/office/drawing/2014/main" id="{D9370F3A-AA93-8BE8-6987-5C7F3341C21C}"/>
              </a:ext>
            </a:extLst>
          </p:cNvPr>
          <p:cNvPicPr>
            <a:picLocks noChangeAspect="1"/>
          </p:cNvPicPr>
          <p:nvPr/>
        </p:nvPicPr>
        <p:blipFill>
          <a:blip r:embed="rId4"/>
          <a:stretch>
            <a:fillRect/>
          </a:stretch>
        </p:blipFill>
        <p:spPr>
          <a:xfrm>
            <a:off x="1539132" y="5088391"/>
            <a:ext cx="9928228" cy="769440"/>
          </a:xfrm>
          <a:prstGeom prst="rect">
            <a:avLst/>
          </a:prstGeom>
        </p:spPr>
      </p:pic>
      <p:sp>
        <p:nvSpPr>
          <p:cNvPr id="2" name="Rectangle 1">
            <a:extLst>
              <a:ext uri="{FF2B5EF4-FFF2-40B4-BE49-F238E27FC236}">
                <a16:creationId xmlns:a16="http://schemas.microsoft.com/office/drawing/2014/main" id="{CA58281E-CD96-19B4-A1FB-39CE34D436C3}"/>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The criterion for Eulerian trail</a:t>
            </a:r>
            <a:endParaRPr lang="en-US" sz="4400" dirty="0">
              <a:solidFill>
                <a:srgbClr val="0000FF"/>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F486E070-234B-882E-2166-FDFFBF74EABB}"/>
              </a:ext>
            </a:extLst>
          </p:cNvPr>
          <p:cNvSpPr txBox="1"/>
          <p:nvPr/>
        </p:nvSpPr>
        <p:spPr>
          <a:xfrm>
            <a:off x="8603631" y="1645011"/>
            <a:ext cx="1152128" cy="646331"/>
          </a:xfrm>
          <a:prstGeom prst="rect">
            <a:avLst/>
          </a:prstGeom>
          <a:solidFill>
            <a:schemeClr val="bg1"/>
          </a:solidFill>
        </p:spPr>
        <p:txBody>
          <a:bodyPr wrap="square">
            <a:spAutoFit/>
          </a:bodyPr>
          <a:lstStyle/>
          <a:p>
            <a:r>
              <a:rPr lang="en-US" sz="3600" dirty="0">
                <a:solidFill>
                  <a:srgbClr val="0000FF"/>
                </a:solidFill>
                <a:latin typeface="Cambria" panose="02040503050406030204" pitchFamily="18" charset="0"/>
                <a:ea typeface="Cambria" panose="02040503050406030204" pitchFamily="18" charset="0"/>
              </a:rPr>
              <a:t>trail</a:t>
            </a:r>
            <a:endParaRPr lang="en-IN" sz="3600" dirty="0"/>
          </a:p>
        </p:txBody>
      </p:sp>
    </p:spTree>
    <p:extLst>
      <p:ext uri="{BB962C8B-B14F-4D97-AF65-F5344CB8AC3E}">
        <p14:creationId xmlns:p14="http://schemas.microsoft.com/office/powerpoint/2010/main" val="1716605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etwork Technology Background">
            <a:extLst>
              <a:ext uri="{FF2B5EF4-FFF2-40B4-BE49-F238E27FC236}">
                <a16:creationId xmlns:a16="http://schemas.microsoft.com/office/drawing/2014/main" id="{993527E6-1AAC-F72E-45C2-066BE0079D96}"/>
              </a:ext>
            </a:extLst>
          </p:cNvPr>
          <p:cNvPicPr>
            <a:picLocks noChangeAspect="1"/>
          </p:cNvPicPr>
          <p:nvPr/>
        </p:nvPicPr>
        <p:blipFill rotWithShape="1">
          <a:blip r:embed="rId2">
            <a:alphaModFix amt="60000"/>
          </a:blip>
          <a:srcRect r="-1" b="3428"/>
          <a:stretch/>
        </p:blipFill>
        <p:spPr>
          <a:xfrm>
            <a:off x="394718" y="1248928"/>
            <a:ext cx="13896838" cy="781735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026" name="Picture 2"/>
          <p:cNvPicPr>
            <a:picLocks noGrp="1" noChangeAspect="1" noChangeArrowheads="1"/>
          </p:cNvPicPr>
          <p:nvPr>
            <p:ph idx="1"/>
          </p:nvPr>
        </p:nvPicPr>
        <p:blipFill rotWithShape="1">
          <a:blip r:embed="rId3" cstate="print"/>
          <a:srcRect b="38163"/>
          <a:stretch/>
        </p:blipFill>
        <p:spPr bwMode="auto">
          <a:xfrm>
            <a:off x="6750067" y="3001706"/>
            <a:ext cx="7298505" cy="3217516"/>
          </a:xfrm>
          <a:prstGeom prst="rect">
            <a:avLst/>
          </a:prstGeom>
          <a:noFill/>
          <a:ln w="9525">
            <a:noFill/>
            <a:miter lim="800000"/>
            <a:headEnd/>
            <a:tailEnd/>
          </a:ln>
        </p:spPr>
      </p:pic>
      <p:grpSp>
        <p:nvGrpSpPr>
          <p:cNvPr id="9" name="Group 8">
            <a:extLst>
              <a:ext uri="{FF2B5EF4-FFF2-40B4-BE49-F238E27FC236}">
                <a16:creationId xmlns:a16="http://schemas.microsoft.com/office/drawing/2014/main" id="{69710B18-8467-ABC9-E443-A61CA9A6141B}"/>
              </a:ext>
            </a:extLst>
          </p:cNvPr>
          <p:cNvGrpSpPr/>
          <p:nvPr/>
        </p:nvGrpSpPr>
        <p:grpSpPr>
          <a:xfrm>
            <a:off x="710418" y="2701586"/>
            <a:ext cx="5459566" cy="6429661"/>
            <a:chOff x="1506071" y="1200011"/>
            <a:chExt cx="3590785" cy="5311369"/>
          </a:xfrm>
        </p:grpSpPr>
        <p:pic>
          <p:nvPicPr>
            <p:cNvPr id="6" name="Picture 5"/>
            <p:cNvPicPr>
              <a:picLocks noChangeAspect="1" noChangeArrowheads="1"/>
            </p:cNvPicPr>
            <p:nvPr/>
          </p:nvPicPr>
          <p:blipFill>
            <a:blip r:embed="rId4" cstate="print"/>
            <a:srcRect/>
            <a:stretch>
              <a:fillRect/>
            </a:stretch>
          </p:blipFill>
          <p:spPr bwMode="auto">
            <a:xfrm>
              <a:off x="1506071" y="1200011"/>
              <a:ext cx="3590785" cy="5311369"/>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600C91D9-14E3-144B-E2A0-B90F23E51558}"/>
                </a:ext>
              </a:extLst>
            </p:cNvPr>
            <p:cNvSpPr txBox="1"/>
            <p:nvPr/>
          </p:nvSpPr>
          <p:spPr>
            <a:xfrm>
              <a:off x="3741549" y="2497978"/>
              <a:ext cx="357190" cy="3840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TextBox 2">
              <a:extLst>
                <a:ext uri="{FF2B5EF4-FFF2-40B4-BE49-F238E27FC236}">
                  <a16:creationId xmlns:a16="http://schemas.microsoft.com/office/drawing/2014/main" id="{D2123853-5993-28B6-9E52-4CE8634C4F0C}"/>
                </a:ext>
              </a:extLst>
            </p:cNvPr>
            <p:cNvSpPr txBox="1"/>
            <p:nvPr/>
          </p:nvSpPr>
          <p:spPr>
            <a:xfrm>
              <a:off x="3245104" y="3646692"/>
              <a:ext cx="375891" cy="5453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TextBox 3">
              <a:extLst>
                <a:ext uri="{FF2B5EF4-FFF2-40B4-BE49-F238E27FC236}">
                  <a16:creationId xmlns:a16="http://schemas.microsoft.com/office/drawing/2014/main" id="{36D734CC-4DE0-EE0B-8347-D06304FF7367}"/>
                </a:ext>
              </a:extLst>
            </p:cNvPr>
            <p:cNvSpPr txBox="1"/>
            <p:nvPr/>
          </p:nvSpPr>
          <p:spPr>
            <a:xfrm>
              <a:off x="2677048" y="4938381"/>
              <a:ext cx="357190" cy="5453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 name="TextBox 10">
              <a:extLst>
                <a:ext uri="{FF2B5EF4-FFF2-40B4-BE49-F238E27FC236}">
                  <a16:creationId xmlns:a16="http://schemas.microsoft.com/office/drawing/2014/main" id="{342FA93D-5833-07C3-B8F4-8727AFC016ED}"/>
                </a:ext>
              </a:extLst>
            </p:cNvPr>
            <p:cNvSpPr txBox="1"/>
            <p:nvPr/>
          </p:nvSpPr>
          <p:spPr>
            <a:xfrm>
              <a:off x="4444235" y="3927378"/>
              <a:ext cx="365881" cy="5453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5" name="Text Box 7">
            <a:extLst>
              <a:ext uri="{FF2B5EF4-FFF2-40B4-BE49-F238E27FC236}">
                <a16:creationId xmlns:a16="http://schemas.microsoft.com/office/drawing/2014/main" id="{21A29669-6B5E-FFF4-D40F-EF3EF66AC543}"/>
              </a:ext>
            </a:extLst>
          </p:cNvPr>
          <p:cNvSpPr txBox="1">
            <a:spLocks noChangeArrowheads="1"/>
          </p:cNvSpPr>
          <p:nvPr/>
        </p:nvSpPr>
        <p:spPr bwMode="auto">
          <a:xfrm>
            <a:off x="3456890" y="1248918"/>
            <a:ext cx="7396365" cy="782384"/>
          </a:xfrm>
          <a:prstGeom prst="rect">
            <a:avLst/>
          </a:prstGeom>
          <a:solidFill>
            <a:schemeClr val="bg1"/>
          </a:solidFill>
          <a:ln w="9525">
            <a:noFill/>
            <a:miter lim="800000"/>
            <a:headEnd/>
            <a:tailEnd/>
          </a:ln>
          <a:effectLst/>
        </p:spPr>
        <p:txBody>
          <a:bodyPr wrap="none" lIns="110671" tIns="55335" rIns="110671" bIns="55335">
            <a:spAutoFit/>
          </a:bodyPr>
          <a:lstStyle/>
          <a:p>
            <a:r>
              <a:rPr lang="en-US" sz="4358" b="1" dirty="0">
                <a:solidFill>
                  <a:srgbClr val="FF0000"/>
                </a:solidFill>
                <a:latin typeface="Cambria" panose="02040503050406030204" pitchFamily="18" charset="0"/>
                <a:ea typeface="Cambria" panose="02040503050406030204" pitchFamily="18" charset="0"/>
              </a:rPr>
              <a:t>The 7 bridges of </a:t>
            </a:r>
            <a:r>
              <a:rPr lang="en-US" sz="4358" b="1" dirty="0" err="1">
                <a:solidFill>
                  <a:srgbClr val="FF0000"/>
                </a:solidFill>
                <a:latin typeface="Cambria" panose="02040503050406030204" pitchFamily="18" charset="0"/>
                <a:ea typeface="Cambria" panose="02040503050406030204" pitchFamily="18" charset="0"/>
              </a:rPr>
              <a:t>Königsberg</a:t>
            </a:r>
            <a:endParaRPr lang="en-US" sz="4358" b="1" dirty="0">
              <a:solidFill>
                <a:srgbClr val="FF0000"/>
              </a:solidFill>
              <a:latin typeface="Cambria" panose="02040503050406030204" pitchFamily="18" charset="0"/>
              <a:ea typeface="Cambria" panose="020405030504060302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FB2B263-3B5E-421C-855E-D6AB9414CC32}" type="datetime1">
              <a:rPr lang="en-US" smtClean="0"/>
              <a:pPr/>
              <a:t>8/6/2025</a:t>
            </a:fld>
            <a:endParaRPr lang="en-IN"/>
          </a:p>
        </p:txBody>
      </p:sp>
      <p:pic>
        <p:nvPicPr>
          <p:cNvPr id="4" name="Picture 3">
            <a:extLst>
              <a:ext uri="{FF2B5EF4-FFF2-40B4-BE49-F238E27FC236}">
                <a16:creationId xmlns:a16="http://schemas.microsoft.com/office/drawing/2014/main" id="{A6ECA204-459D-05AC-DD35-8407CC2D8C64}"/>
              </a:ext>
            </a:extLst>
          </p:cNvPr>
          <p:cNvPicPr>
            <a:picLocks noChangeAspect="1"/>
          </p:cNvPicPr>
          <p:nvPr/>
        </p:nvPicPr>
        <p:blipFill>
          <a:blip r:embed="rId2"/>
          <a:stretch>
            <a:fillRect/>
          </a:stretch>
        </p:blipFill>
        <p:spPr>
          <a:xfrm>
            <a:off x="1474838" y="1583457"/>
            <a:ext cx="8833716" cy="769440"/>
          </a:xfrm>
          <a:prstGeom prst="rect">
            <a:avLst/>
          </a:prstGeom>
        </p:spPr>
      </p:pic>
      <p:pic>
        <p:nvPicPr>
          <p:cNvPr id="7" name="Picture 6">
            <a:extLst>
              <a:ext uri="{FF2B5EF4-FFF2-40B4-BE49-F238E27FC236}">
                <a16:creationId xmlns:a16="http://schemas.microsoft.com/office/drawing/2014/main" id="{46B091A6-D328-678D-C39D-08E383A82506}"/>
              </a:ext>
            </a:extLst>
          </p:cNvPr>
          <p:cNvPicPr>
            <a:picLocks noChangeAspect="1"/>
          </p:cNvPicPr>
          <p:nvPr/>
        </p:nvPicPr>
        <p:blipFill>
          <a:blip r:embed="rId3"/>
          <a:stretch>
            <a:fillRect/>
          </a:stretch>
        </p:blipFill>
        <p:spPr>
          <a:xfrm>
            <a:off x="1480207" y="2596415"/>
            <a:ext cx="10762838" cy="1651337"/>
          </a:xfrm>
          <a:prstGeom prst="rect">
            <a:avLst/>
          </a:prstGeom>
        </p:spPr>
      </p:pic>
      <p:pic>
        <p:nvPicPr>
          <p:cNvPr id="10" name="Picture 9">
            <a:extLst>
              <a:ext uri="{FF2B5EF4-FFF2-40B4-BE49-F238E27FC236}">
                <a16:creationId xmlns:a16="http://schemas.microsoft.com/office/drawing/2014/main" id="{D9370F3A-AA93-8BE8-6987-5C7F3341C21C}"/>
              </a:ext>
            </a:extLst>
          </p:cNvPr>
          <p:cNvPicPr>
            <a:picLocks noChangeAspect="1"/>
          </p:cNvPicPr>
          <p:nvPr/>
        </p:nvPicPr>
        <p:blipFill>
          <a:blip r:embed="rId4"/>
          <a:stretch>
            <a:fillRect/>
          </a:stretch>
        </p:blipFill>
        <p:spPr>
          <a:xfrm>
            <a:off x="1539132" y="5088391"/>
            <a:ext cx="9928228" cy="769440"/>
          </a:xfrm>
          <a:prstGeom prst="rect">
            <a:avLst/>
          </a:prstGeom>
        </p:spPr>
      </p:pic>
      <p:pic>
        <p:nvPicPr>
          <p:cNvPr id="12" name="Picture 11">
            <a:extLst>
              <a:ext uri="{FF2B5EF4-FFF2-40B4-BE49-F238E27FC236}">
                <a16:creationId xmlns:a16="http://schemas.microsoft.com/office/drawing/2014/main" id="{56359C8A-89D9-2612-6306-7D5D688751B6}"/>
              </a:ext>
            </a:extLst>
          </p:cNvPr>
          <p:cNvPicPr>
            <a:picLocks noChangeAspect="1"/>
          </p:cNvPicPr>
          <p:nvPr/>
        </p:nvPicPr>
        <p:blipFill>
          <a:blip r:embed="rId5"/>
          <a:stretch>
            <a:fillRect/>
          </a:stretch>
        </p:blipFill>
        <p:spPr>
          <a:xfrm>
            <a:off x="1635481" y="7344097"/>
            <a:ext cx="10470355" cy="1171718"/>
          </a:xfrm>
          <a:prstGeom prst="rect">
            <a:avLst/>
          </a:prstGeom>
        </p:spPr>
      </p:pic>
      <p:sp>
        <p:nvSpPr>
          <p:cNvPr id="2" name="Rectangle 1">
            <a:extLst>
              <a:ext uri="{FF2B5EF4-FFF2-40B4-BE49-F238E27FC236}">
                <a16:creationId xmlns:a16="http://schemas.microsoft.com/office/drawing/2014/main" id="{89FF6B19-EDAD-49BA-B8E5-AA9FE003D720}"/>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The criterion for Eulerian trail</a:t>
            </a:r>
            <a:endParaRPr lang="en-US" sz="4400" dirty="0">
              <a:solidFill>
                <a:srgbClr val="0000FF"/>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0D278245-2B3F-439F-4BC7-58023EA1086E}"/>
              </a:ext>
            </a:extLst>
          </p:cNvPr>
          <p:cNvSpPr txBox="1"/>
          <p:nvPr/>
        </p:nvSpPr>
        <p:spPr>
          <a:xfrm>
            <a:off x="8603631" y="1645011"/>
            <a:ext cx="1152128" cy="646331"/>
          </a:xfrm>
          <a:prstGeom prst="rect">
            <a:avLst/>
          </a:prstGeom>
          <a:solidFill>
            <a:schemeClr val="bg1"/>
          </a:solidFill>
        </p:spPr>
        <p:txBody>
          <a:bodyPr wrap="square">
            <a:spAutoFit/>
          </a:bodyPr>
          <a:lstStyle/>
          <a:p>
            <a:r>
              <a:rPr lang="en-US" sz="3600" dirty="0">
                <a:solidFill>
                  <a:srgbClr val="0000FF"/>
                </a:solidFill>
                <a:latin typeface="Cambria" panose="02040503050406030204" pitchFamily="18" charset="0"/>
                <a:ea typeface="Cambria" panose="02040503050406030204" pitchFamily="18" charset="0"/>
              </a:rPr>
              <a:t>trail</a:t>
            </a:r>
            <a:endParaRPr lang="en-IN" sz="3600" dirty="0"/>
          </a:p>
        </p:txBody>
      </p:sp>
    </p:spTree>
    <p:extLst>
      <p:ext uri="{BB962C8B-B14F-4D97-AF65-F5344CB8AC3E}">
        <p14:creationId xmlns:p14="http://schemas.microsoft.com/office/powerpoint/2010/main" val="2553215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737950" y="9955208"/>
            <a:ext cx="3443764" cy="574988"/>
          </a:xfrm>
        </p:spPr>
        <p:txBody>
          <a:bodyPr/>
          <a:lstStyle/>
          <a:p>
            <a:fld id="{DFB2B263-3B5E-421C-855E-D6AB9414CC32}" type="datetime1">
              <a:rPr lang="en-US" smtClean="0"/>
              <a:pPr/>
              <a:t>8/6/2025</a:t>
            </a:fld>
            <a:endParaRPr lang="en-IN"/>
          </a:p>
        </p:txBody>
      </p:sp>
      <p:sp>
        <p:nvSpPr>
          <p:cNvPr id="8" name="Rectangle 7">
            <a:extLst>
              <a:ext uri="{FF2B5EF4-FFF2-40B4-BE49-F238E27FC236}">
                <a16:creationId xmlns:a16="http://schemas.microsoft.com/office/drawing/2014/main" id="{84BDCB91-6DC0-A0B3-C56C-8DD87EE796E9}"/>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The criterion for Eulerian trails</a:t>
            </a:r>
            <a:endParaRPr lang="en-US" sz="4400" dirty="0">
              <a:solidFill>
                <a:srgbClr val="0000FF"/>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1BC4F56A-7A39-0F21-A7F5-9AF2ACE3AE2C}"/>
              </a:ext>
            </a:extLst>
          </p:cNvPr>
          <p:cNvPicPr>
            <a:picLocks noChangeAspect="1"/>
          </p:cNvPicPr>
          <p:nvPr/>
        </p:nvPicPr>
        <p:blipFill>
          <a:blip r:embed="rId2"/>
          <a:stretch>
            <a:fillRect/>
          </a:stretch>
        </p:blipFill>
        <p:spPr>
          <a:xfrm>
            <a:off x="1089975" y="1943497"/>
            <a:ext cx="12569550" cy="1098340"/>
          </a:xfrm>
          <a:prstGeom prst="rect">
            <a:avLst/>
          </a:prstGeom>
        </p:spPr>
      </p:pic>
      <p:pic>
        <p:nvPicPr>
          <p:cNvPr id="9" name="Picture 8">
            <a:extLst>
              <a:ext uri="{FF2B5EF4-FFF2-40B4-BE49-F238E27FC236}">
                <a16:creationId xmlns:a16="http://schemas.microsoft.com/office/drawing/2014/main" id="{B901026B-16DC-5881-2A3F-873C42B60037}"/>
              </a:ext>
            </a:extLst>
          </p:cNvPr>
          <p:cNvPicPr>
            <a:picLocks noChangeAspect="1"/>
          </p:cNvPicPr>
          <p:nvPr/>
        </p:nvPicPr>
        <p:blipFill>
          <a:blip r:embed="rId3"/>
          <a:stretch>
            <a:fillRect/>
          </a:stretch>
        </p:blipFill>
        <p:spPr>
          <a:xfrm>
            <a:off x="1341081" y="3323181"/>
            <a:ext cx="11884510" cy="1335492"/>
          </a:xfrm>
          <a:prstGeom prst="rect">
            <a:avLst/>
          </a:prstGeom>
        </p:spPr>
      </p:pic>
      <p:pic>
        <p:nvPicPr>
          <p:cNvPr id="13" name="Picture 12">
            <a:extLst>
              <a:ext uri="{FF2B5EF4-FFF2-40B4-BE49-F238E27FC236}">
                <a16:creationId xmlns:a16="http://schemas.microsoft.com/office/drawing/2014/main" id="{0EF1E713-E241-50E2-E8C3-9A0BE395FC6F}"/>
              </a:ext>
            </a:extLst>
          </p:cNvPr>
          <p:cNvPicPr>
            <a:picLocks noChangeAspect="1"/>
          </p:cNvPicPr>
          <p:nvPr/>
        </p:nvPicPr>
        <p:blipFill>
          <a:blip r:embed="rId4"/>
          <a:stretch>
            <a:fillRect/>
          </a:stretch>
        </p:blipFill>
        <p:spPr>
          <a:xfrm>
            <a:off x="557684" y="6235887"/>
            <a:ext cx="14201304" cy="1098339"/>
          </a:xfrm>
          <a:prstGeom prst="rect">
            <a:avLst/>
          </a:prstGeom>
        </p:spPr>
      </p:pic>
      <p:sp>
        <p:nvSpPr>
          <p:cNvPr id="14" name="Rectangle 13">
            <a:extLst>
              <a:ext uri="{FF2B5EF4-FFF2-40B4-BE49-F238E27FC236}">
                <a16:creationId xmlns:a16="http://schemas.microsoft.com/office/drawing/2014/main" id="{ADCCCEBE-F4B4-CEC5-605B-0C02D78CF74B}"/>
              </a:ext>
            </a:extLst>
          </p:cNvPr>
          <p:cNvSpPr/>
          <p:nvPr/>
        </p:nvSpPr>
        <p:spPr>
          <a:xfrm>
            <a:off x="8963670" y="6407993"/>
            <a:ext cx="1944216" cy="720080"/>
          </a:xfrm>
          <a:prstGeom prst="rect">
            <a:avLst/>
          </a:prstGeom>
          <a:noFill/>
          <a:ln w="3810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dirty="0">
              <a:highlight>
                <a:srgbClr val="FFFF00"/>
              </a:highlight>
            </a:endParaRPr>
          </a:p>
        </p:txBody>
      </p:sp>
    </p:spTree>
    <p:extLst>
      <p:ext uri="{BB962C8B-B14F-4D97-AF65-F5344CB8AC3E}">
        <p14:creationId xmlns:p14="http://schemas.microsoft.com/office/powerpoint/2010/main" val="3759975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194" y="402188"/>
            <a:ext cx="13498844" cy="9530484"/>
          </a:xfrm>
          <a:solidFill>
            <a:schemeClr val="bg1"/>
          </a:solidFill>
        </p:spPr>
        <p:txBody>
          <a:bodyPr>
            <a:normAutofit/>
          </a:bodyPr>
          <a:lstStyle/>
          <a:p>
            <a:endParaRPr lang="en-US" sz="4519" dirty="0"/>
          </a:p>
          <a:p>
            <a:endParaRPr lang="en-US" sz="4519" dirty="0"/>
          </a:p>
          <a:p>
            <a:endParaRPr lang="en-US" sz="4519" dirty="0"/>
          </a:p>
          <a:p>
            <a:pPr>
              <a:buNone/>
            </a:pPr>
            <a:endParaRPr lang="en-US" sz="4519" dirty="0"/>
          </a:p>
          <a:p>
            <a:endParaRPr lang="en-US" sz="4519" dirty="0"/>
          </a:p>
          <a:p>
            <a:endParaRPr lang="en-US" sz="4519" dirty="0"/>
          </a:p>
          <a:p>
            <a:endParaRPr lang="en-US" sz="4519" dirty="0"/>
          </a:p>
          <a:p>
            <a:endParaRPr lang="en-US" sz="4000" dirty="0">
              <a:latin typeface="Cambria" panose="02040503050406030204" pitchFamily="18" charset="0"/>
              <a:ea typeface="Cambria" panose="02040503050406030204" pitchFamily="18" charset="0"/>
            </a:endParaRPr>
          </a:p>
          <a:p>
            <a:r>
              <a:rPr lang="en-US" sz="4000" dirty="0">
                <a:latin typeface="Cambria" panose="02040503050406030204" pitchFamily="18" charset="0"/>
                <a:ea typeface="Cambria" panose="02040503050406030204" pitchFamily="18" charset="0"/>
              </a:rPr>
              <a:t>A connected graph G is </a:t>
            </a:r>
            <a:r>
              <a:rPr lang="en-US" sz="4000" dirty="0">
                <a:solidFill>
                  <a:srgbClr val="FF0000"/>
                </a:solidFill>
                <a:latin typeface="Cambria" panose="02040503050406030204" pitchFamily="18" charset="0"/>
                <a:ea typeface="Cambria" panose="02040503050406030204" pitchFamily="18" charset="0"/>
              </a:rPr>
              <a:t>Eulerian (circuit)</a:t>
            </a:r>
            <a:r>
              <a:rPr lang="en-US" sz="4000" dirty="0">
                <a:latin typeface="Cambria" panose="02040503050406030204" pitchFamily="18" charset="0"/>
                <a:ea typeface="Cambria" panose="02040503050406030204" pitchFamily="18" charset="0"/>
              </a:rPr>
              <a:t> if and only if the degree of every vertex of G is even.</a:t>
            </a:r>
          </a:p>
          <a:p>
            <a:endParaRPr lang="en-US" dirty="0"/>
          </a:p>
        </p:txBody>
      </p:sp>
      <p:pic>
        <p:nvPicPr>
          <p:cNvPr id="2052" name="Picture 4"/>
          <p:cNvPicPr>
            <a:picLocks noChangeAspect="1" noChangeArrowheads="1"/>
          </p:cNvPicPr>
          <p:nvPr/>
        </p:nvPicPr>
        <p:blipFill rotWithShape="1">
          <a:blip r:embed="rId2" cstate="print"/>
          <a:srcRect r="49598"/>
          <a:stretch/>
        </p:blipFill>
        <p:spPr bwMode="auto">
          <a:xfrm>
            <a:off x="2873673" y="2663577"/>
            <a:ext cx="4217789" cy="3187898"/>
          </a:xfrm>
          <a:prstGeom prst="rect">
            <a:avLst/>
          </a:prstGeom>
          <a:noFill/>
          <a:ln w="9525">
            <a:noFill/>
            <a:miter lim="800000"/>
            <a:headEnd/>
            <a:tailEnd/>
          </a:ln>
        </p:spPr>
      </p:pic>
      <p:sp>
        <p:nvSpPr>
          <p:cNvPr id="4" name="Curved Right Arrow 3"/>
          <p:cNvSpPr/>
          <p:nvPr/>
        </p:nvSpPr>
        <p:spPr>
          <a:xfrm>
            <a:off x="1315167" y="3573481"/>
            <a:ext cx="1286129" cy="31878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a:solidFill>
                <a:schemeClr val="tx1"/>
              </a:solidFill>
            </a:endParaRPr>
          </a:p>
        </p:txBody>
      </p:sp>
      <p:sp>
        <p:nvSpPr>
          <p:cNvPr id="7" name="Date Placeholder 6"/>
          <p:cNvSpPr>
            <a:spLocks noGrp="1"/>
          </p:cNvSpPr>
          <p:nvPr>
            <p:ph type="dt" sz="half" idx="10"/>
          </p:nvPr>
        </p:nvSpPr>
        <p:spPr/>
        <p:txBody>
          <a:bodyPr/>
          <a:lstStyle/>
          <a:p>
            <a:fld id="{5DD66EE6-CEAA-45CC-9EFE-BAE1504DD939}" type="datetime1">
              <a:rPr lang="en-US" smtClean="0"/>
              <a:pPr/>
              <a:t>8/6/2025</a:t>
            </a:fld>
            <a:endParaRPr lang="en-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194" y="402188"/>
            <a:ext cx="13498844" cy="9530484"/>
          </a:xfrm>
          <a:solidFill>
            <a:schemeClr val="bg1"/>
          </a:solidFill>
        </p:spPr>
        <p:txBody>
          <a:bodyPr>
            <a:normAutofit lnSpcReduction="10000"/>
          </a:bodyPr>
          <a:lstStyle/>
          <a:p>
            <a:endParaRPr lang="en-US" sz="4000" dirty="0">
              <a:latin typeface="Cambria" panose="02040503050406030204" pitchFamily="18" charset="0"/>
              <a:ea typeface="Cambria" panose="02040503050406030204" pitchFamily="18" charset="0"/>
            </a:endParaRPr>
          </a:p>
          <a:p>
            <a:r>
              <a:rPr lang="en-US" sz="4000" dirty="0">
                <a:latin typeface="Cambria" panose="02040503050406030204" pitchFamily="18" charset="0"/>
                <a:ea typeface="Cambria" panose="02040503050406030204" pitchFamily="18" charset="0"/>
              </a:rPr>
              <a:t>A connected graph is </a:t>
            </a:r>
            <a:r>
              <a:rPr lang="en-US" sz="4000" dirty="0">
                <a:solidFill>
                  <a:srgbClr val="FF0000"/>
                </a:solidFill>
                <a:latin typeface="Cambria" panose="02040503050406030204" pitchFamily="18" charset="0"/>
                <a:ea typeface="Cambria" panose="02040503050406030204" pitchFamily="18" charset="0"/>
              </a:rPr>
              <a:t>Eulerian (trail)</a:t>
            </a:r>
            <a:r>
              <a:rPr lang="en-US" sz="4000" dirty="0">
                <a:latin typeface="Cambria" panose="02040503050406030204" pitchFamily="18" charset="0"/>
                <a:ea typeface="Cambria" panose="02040503050406030204" pitchFamily="18" charset="0"/>
              </a:rPr>
              <a:t> but not Eulerian if and only if it has exactly  two vertices of odd degree.</a:t>
            </a:r>
          </a:p>
          <a:p>
            <a:endParaRPr lang="en-US" sz="4519" dirty="0"/>
          </a:p>
          <a:p>
            <a:endParaRPr lang="en-US" sz="4519" dirty="0"/>
          </a:p>
          <a:p>
            <a:endParaRPr lang="en-US" sz="4519" dirty="0"/>
          </a:p>
          <a:p>
            <a:endParaRPr lang="en-US" sz="4519" dirty="0"/>
          </a:p>
          <a:p>
            <a:endParaRPr lang="en-US" sz="4519" dirty="0"/>
          </a:p>
          <a:p>
            <a:pPr>
              <a:buNone/>
            </a:pPr>
            <a:endParaRPr lang="en-US" sz="4519" dirty="0"/>
          </a:p>
          <a:p>
            <a:endParaRPr lang="en-US" sz="4519" dirty="0"/>
          </a:p>
          <a:p>
            <a:endParaRPr lang="en-US" sz="4000" dirty="0">
              <a:latin typeface="Cambria" panose="02040503050406030204" pitchFamily="18" charset="0"/>
              <a:ea typeface="Cambria" panose="02040503050406030204" pitchFamily="18" charset="0"/>
            </a:endParaRPr>
          </a:p>
          <a:p>
            <a:r>
              <a:rPr lang="en-US" sz="4000" dirty="0">
                <a:latin typeface="Cambria" panose="02040503050406030204" pitchFamily="18" charset="0"/>
                <a:ea typeface="Cambria" panose="02040503050406030204" pitchFamily="18" charset="0"/>
              </a:rPr>
              <a:t>A connected graph G is </a:t>
            </a:r>
            <a:r>
              <a:rPr lang="en-US" sz="4000" dirty="0">
                <a:solidFill>
                  <a:srgbClr val="FF0000"/>
                </a:solidFill>
                <a:latin typeface="Cambria" panose="02040503050406030204" pitchFamily="18" charset="0"/>
                <a:ea typeface="Cambria" panose="02040503050406030204" pitchFamily="18" charset="0"/>
              </a:rPr>
              <a:t>Eulerian (circuit)</a:t>
            </a:r>
            <a:r>
              <a:rPr lang="en-US" sz="4000" dirty="0">
                <a:latin typeface="Cambria" panose="02040503050406030204" pitchFamily="18" charset="0"/>
                <a:ea typeface="Cambria" panose="02040503050406030204" pitchFamily="18" charset="0"/>
              </a:rPr>
              <a:t> if and only if the degree of every vertex of G is even.</a:t>
            </a:r>
          </a:p>
          <a:p>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2846700" y="3805932"/>
            <a:ext cx="8368230" cy="3187898"/>
          </a:xfrm>
          <a:prstGeom prst="rect">
            <a:avLst/>
          </a:prstGeom>
          <a:noFill/>
          <a:ln w="9525">
            <a:noFill/>
            <a:miter lim="800000"/>
            <a:headEnd/>
            <a:tailEnd/>
          </a:ln>
        </p:spPr>
      </p:pic>
      <p:sp>
        <p:nvSpPr>
          <p:cNvPr id="4" name="Curved Right Arrow 3"/>
          <p:cNvSpPr/>
          <p:nvPr/>
        </p:nvSpPr>
        <p:spPr>
          <a:xfrm>
            <a:off x="1412845" y="4967833"/>
            <a:ext cx="1286129" cy="31878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a:solidFill>
                <a:schemeClr val="tx1"/>
              </a:solidFill>
            </a:endParaRPr>
          </a:p>
        </p:txBody>
      </p:sp>
      <p:sp>
        <p:nvSpPr>
          <p:cNvPr id="6" name="Curved Up Arrow 5"/>
          <p:cNvSpPr/>
          <p:nvPr/>
        </p:nvSpPr>
        <p:spPr>
          <a:xfrm rot="16922816">
            <a:off x="11342984" y="2854634"/>
            <a:ext cx="2440734" cy="223668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a:solidFill>
                <a:schemeClr val="tx1"/>
              </a:solidFill>
            </a:endParaRPr>
          </a:p>
        </p:txBody>
      </p:sp>
      <p:sp>
        <p:nvSpPr>
          <p:cNvPr id="7" name="Date Placeholder 6"/>
          <p:cNvSpPr>
            <a:spLocks noGrp="1"/>
          </p:cNvSpPr>
          <p:nvPr>
            <p:ph type="dt" sz="half" idx="10"/>
          </p:nvPr>
        </p:nvSpPr>
        <p:spPr/>
        <p:txBody>
          <a:bodyPr/>
          <a:lstStyle/>
          <a:p>
            <a:fld id="{5DD66EE6-CEAA-45CC-9EFE-BAE1504DD939}" type="datetime1">
              <a:rPr lang="en-US" smtClean="0"/>
              <a:pPr/>
              <a:t>8/6/2025</a:t>
            </a:fld>
            <a:endParaRPr lang="en-IN"/>
          </a:p>
        </p:txBody>
      </p:sp>
    </p:spTree>
    <p:extLst>
      <p:ext uri="{BB962C8B-B14F-4D97-AF65-F5344CB8AC3E}">
        <p14:creationId xmlns:p14="http://schemas.microsoft.com/office/powerpoint/2010/main" val="780947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BF4C91-178A-2990-A089-AC48D2DBF1E1}"/>
              </a:ext>
            </a:extLst>
          </p:cNvPr>
          <p:cNvSpPr>
            <a:spLocks noGrp="1"/>
          </p:cNvSpPr>
          <p:nvPr>
            <p:ph type="dt" sz="half" idx="10"/>
          </p:nvPr>
        </p:nvSpPr>
        <p:spPr/>
        <p:txBody>
          <a:bodyPr/>
          <a:lstStyle/>
          <a:p>
            <a:fld id="{B27A9E18-5371-4FC2-8521-7ECB04290999}" type="datetime1">
              <a:rPr lang="en-US" smtClean="0"/>
              <a:pPr/>
              <a:t>8/6/2025</a:t>
            </a:fld>
            <a:endParaRPr lang="en-IN"/>
          </a:p>
        </p:txBody>
      </p:sp>
      <p:grpSp>
        <p:nvGrpSpPr>
          <p:cNvPr id="5" name="Group 4">
            <a:extLst>
              <a:ext uri="{FF2B5EF4-FFF2-40B4-BE49-F238E27FC236}">
                <a16:creationId xmlns:a16="http://schemas.microsoft.com/office/drawing/2014/main" id="{54FF7D7B-D20A-33E0-61EE-32AD7B5F6189}"/>
              </a:ext>
            </a:extLst>
          </p:cNvPr>
          <p:cNvGrpSpPr/>
          <p:nvPr/>
        </p:nvGrpSpPr>
        <p:grpSpPr>
          <a:xfrm>
            <a:off x="493356" y="2198719"/>
            <a:ext cx="14265632" cy="6402323"/>
            <a:chOff x="493356" y="2198719"/>
            <a:chExt cx="14265632" cy="6402323"/>
          </a:xfrm>
        </p:grpSpPr>
        <p:pic>
          <p:nvPicPr>
            <p:cNvPr id="6" name="Picture 5">
              <a:extLst>
                <a:ext uri="{FF2B5EF4-FFF2-40B4-BE49-F238E27FC236}">
                  <a16:creationId xmlns:a16="http://schemas.microsoft.com/office/drawing/2014/main" id="{F8543A5D-A7C9-F4A5-2DEB-FDCF9B79CC6B}"/>
                </a:ext>
              </a:extLst>
            </p:cNvPr>
            <p:cNvPicPr>
              <a:picLocks noChangeAspect="1"/>
            </p:cNvPicPr>
            <p:nvPr/>
          </p:nvPicPr>
          <p:blipFill>
            <a:blip r:embed="rId2"/>
            <a:stretch>
              <a:fillRect/>
            </a:stretch>
          </p:blipFill>
          <p:spPr>
            <a:xfrm>
              <a:off x="493356" y="2198719"/>
              <a:ext cx="14265632" cy="6402323"/>
            </a:xfrm>
            <a:prstGeom prst="rect">
              <a:avLst/>
            </a:prstGeom>
          </p:spPr>
        </p:pic>
        <p:sp>
          <p:nvSpPr>
            <p:cNvPr id="2" name="TextBox 1">
              <a:extLst>
                <a:ext uri="{FF2B5EF4-FFF2-40B4-BE49-F238E27FC236}">
                  <a16:creationId xmlns:a16="http://schemas.microsoft.com/office/drawing/2014/main" id="{12ABFC97-7DA4-A713-10DD-FEDF4718279A}"/>
                </a:ext>
              </a:extLst>
            </p:cNvPr>
            <p:cNvSpPr txBox="1"/>
            <p:nvPr/>
          </p:nvSpPr>
          <p:spPr>
            <a:xfrm>
              <a:off x="1258814" y="5903937"/>
              <a:ext cx="1944216" cy="840102"/>
            </a:xfrm>
            <a:prstGeom prst="rect">
              <a:avLst/>
            </a:prstGeom>
            <a:solidFill>
              <a:schemeClr val="bg1"/>
            </a:solidFill>
          </p:spPr>
          <p:txBody>
            <a:bodyPr wrap="square" rtlCol="0">
              <a:spAutoFit/>
            </a:bodyPr>
            <a:lstStyle/>
            <a:p>
              <a:r>
                <a:rPr lang="en-US" dirty="0"/>
                <a:t>trail?</a:t>
              </a:r>
              <a:endParaRPr lang="en-IN" dirty="0"/>
            </a:p>
          </p:txBody>
        </p:sp>
      </p:grpSp>
    </p:spTree>
    <p:extLst>
      <p:ext uri="{BB962C8B-B14F-4D97-AF65-F5344CB8AC3E}">
        <p14:creationId xmlns:p14="http://schemas.microsoft.com/office/powerpoint/2010/main" val="2996129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DB9D41E-0A5C-CDDC-199C-8F3A90AFF1A8}"/>
              </a:ext>
            </a:extLst>
          </p:cNvPr>
          <p:cNvPicPr>
            <a:picLocks noChangeAspect="1"/>
          </p:cNvPicPr>
          <p:nvPr/>
        </p:nvPicPr>
        <p:blipFill rotWithShape="1">
          <a:blip r:embed="rId2">
            <a:alphaModFix amt="60000"/>
          </a:blip>
          <a:srcRect r="-1" b="3428"/>
          <a:stretch/>
        </p:blipFill>
        <p:spPr>
          <a:xfrm>
            <a:off x="1042790" y="620946"/>
            <a:ext cx="13189484" cy="881138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050" name="Picture 2"/>
          <p:cNvPicPr>
            <a:picLocks noGrp="1" noChangeAspect="1" noChangeArrowheads="1"/>
          </p:cNvPicPr>
          <p:nvPr>
            <p:ph idx="1"/>
          </p:nvPr>
        </p:nvPicPr>
        <p:blipFill>
          <a:blip r:embed="rId3" cstate="print"/>
          <a:srcRect/>
          <a:stretch>
            <a:fillRect/>
          </a:stretch>
        </p:blipFill>
        <p:spPr bwMode="auto">
          <a:xfrm>
            <a:off x="6933651" y="402189"/>
            <a:ext cx="7120170" cy="4089469"/>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24546" y="4311111"/>
            <a:ext cx="12829275" cy="5563806"/>
          </a:xfrm>
          <a:prstGeom prst="rect">
            <a:avLst/>
          </a:prstGeom>
          <a:noFill/>
          <a:ln w="9525">
            <a:noFill/>
            <a:miter lim="800000"/>
            <a:headEnd/>
            <a:tailEnd/>
          </a:ln>
        </p:spPr>
      </p:pic>
      <p:sp>
        <p:nvSpPr>
          <p:cNvPr id="6" name="Text Box 7"/>
          <p:cNvSpPr txBox="1">
            <a:spLocks noChangeArrowheads="1"/>
          </p:cNvSpPr>
          <p:nvPr/>
        </p:nvSpPr>
        <p:spPr bwMode="auto">
          <a:xfrm>
            <a:off x="705167" y="397032"/>
            <a:ext cx="6880447" cy="764554"/>
          </a:xfrm>
          <a:prstGeom prst="rect">
            <a:avLst/>
          </a:prstGeom>
          <a:solidFill>
            <a:schemeClr val="bg1"/>
          </a:solidFill>
          <a:ln w="9525">
            <a:noFill/>
            <a:miter lim="800000"/>
            <a:headEnd/>
            <a:tailEnd/>
          </a:ln>
          <a:effectLst/>
        </p:spPr>
        <p:txBody>
          <a:bodyPr wrap="none" lIns="147561" tIns="73780" rIns="147561" bIns="73780">
            <a:spAutoFit/>
          </a:bodyPr>
          <a:lstStyle/>
          <a:p>
            <a:r>
              <a:rPr lang="en-US" sz="4000" b="1" dirty="0">
                <a:solidFill>
                  <a:srgbClr val="0000FF"/>
                </a:solidFill>
                <a:latin typeface="Cambria" panose="02040503050406030204" pitchFamily="18" charset="0"/>
                <a:ea typeface="Cambria" panose="02040503050406030204" pitchFamily="18" charset="0"/>
              </a:rPr>
              <a:t>The 7 bridges of </a:t>
            </a:r>
            <a:r>
              <a:rPr lang="en-US" sz="4000" b="1" dirty="0" err="1">
                <a:solidFill>
                  <a:srgbClr val="0000FF"/>
                </a:solidFill>
                <a:latin typeface="Cambria" panose="02040503050406030204" pitchFamily="18" charset="0"/>
                <a:ea typeface="Cambria" panose="02040503050406030204" pitchFamily="18" charset="0"/>
              </a:rPr>
              <a:t>Königsberg</a:t>
            </a:r>
            <a:endParaRPr lang="en-US" sz="4000" b="1" dirty="0">
              <a:solidFill>
                <a:srgbClr val="0000FF"/>
              </a:solidFill>
              <a:latin typeface="Cambria" panose="02040503050406030204" pitchFamily="18" charset="0"/>
              <a:ea typeface="Cambria" panose="02040503050406030204" pitchFamily="18" charset="0"/>
            </a:endParaRPr>
          </a:p>
        </p:txBody>
      </p:sp>
      <p:sp>
        <p:nvSpPr>
          <p:cNvPr id="7" name="TextBox 6"/>
          <p:cNvSpPr txBox="1"/>
          <p:nvPr/>
        </p:nvSpPr>
        <p:spPr>
          <a:xfrm>
            <a:off x="830661" y="1151409"/>
            <a:ext cx="5585009"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800" i="1" dirty="0"/>
              <a:t>A-5 Edges; B-3 Edges</a:t>
            </a:r>
          </a:p>
          <a:p>
            <a:r>
              <a:rPr lang="en-US" sz="4800" i="1" dirty="0"/>
              <a:t>C-3 Edges; D-3 Edges</a:t>
            </a:r>
          </a:p>
        </p:txBody>
      </p:sp>
      <p:sp>
        <p:nvSpPr>
          <p:cNvPr id="8" name="Date Placeholder 7"/>
          <p:cNvSpPr>
            <a:spLocks noGrp="1"/>
          </p:cNvSpPr>
          <p:nvPr>
            <p:ph type="dt" sz="half" idx="10"/>
          </p:nvPr>
        </p:nvSpPr>
        <p:spPr/>
        <p:txBody>
          <a:bodyPr/>
          <a:lstStyle/>
          <a:p>
            <a:fld id="{926C4D42-3CF6-4F0A-A01B-499B6453B19F}" type="datetime1">
              <a:rPr lang="en-US" smtClean="0"/>
              <a:pPr/>
              <a:t>8/6/2025</a:t>
            </a:fld>
            <a:endParaRPr lang="en-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FD4621E-D1C9-771E-F04A-6CFEF7469318}"/>
              </a:ext>
            </a:extLst>
          </p:cNvPr>
          <p:cNvPicPr>
            <a:picLocks noChangeAspect="1"/>
          </p:cNvPicPr>
          <p:nvPr/>
        </p:nvPicPr>
        <p:blipFill rotWithShape="1">
          <a:blip r:embed="rId2">
            <a:alphaModFix amt="60000"/>
          </a:blip>
          <a:srcRect r="-1" b="3428"/>
          <a:stretch/>
        </p:blipFill>
        <p:spPr>
          <a:xfrm>
            <a:off x="1042790" y="620946"/>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050" name="Picture 2"/>
          <p:cNvPicPr>
            <a:picLocks noGrp="1" noChangeAspect="1" noChangeArrowheads="1"/>
          </p:cNvPicPr>
          <p:nvPr>
            <p:ph idx="1"/>
          </p:nvPr>
        </p:nvPicPr>
        <p:blipFill>
          <a:blip r:embed="rId3" cstate="print"/>
          <a:srcRect/>
          <a:stretch>
            <a:fillRect/>
          </a:stretch>
        </p:blipFill>
        <p:spPr bwMode="auto">
          <a:xfrm>
            <a:off x="6933651" y="402189"/>
            <a:ext cx="7286603" cy="4089469"/>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656659" y="4625217"/>
            <a:ext cx="12165749" cy="4881854"/>
          </a:xfrm>
          <a:prstGeom prst="rect">
            <a:avLst/>
          </a:prstGeom>
          <a:noFill/>
          <a:ln w="9525">
            <a:noFill/>
            <a:miter lim="800000"/>
            <a:headEnd/>
            <a:tailEnd/>
          </a:ln>
        </p:spPr>
      </p:pic>
      <p:sp>
        <p:nvSpPr>
          <p:cNvPr id="4" name="Smiley Face 3"/>
          <p:cNvSpPr/>
          <p:nvPr/>
        </p:nvSpPr>
        <p:spPr>
          <a:xfrm>
            <a:off x="10982483" y="2261796"/>
            <a:ext cx="697352" cy="581127"/>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843"/>
          </a:p>
        </p:txBody>
      </p:sp>
      <p:sp>
        <p:nvSpPr>
          <p:cNvPr id="6" name="TextBox 5"/>
          <p:cNvSpPr txBox="1"/>
          <p:nvPr/>
        </p:nvSpPr>
        <p:spPr>
          <a:xfrm>
            <a:off x="1984542" y="548369"/>
            <a:ext cx="3486762" cy="206210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i="1" dirty="0"/>
              <a:t>A-4 Edges; B-3 Edges</a:t>
            </a:r>
          </a:p>
          <a:p>
            <a:r>
              <a:rPr lang="en-US" sz="3200" i="1" dirty="0"/>
              <a:t>C-3 Edges; D-2 Edges</a:t>
            </a:r>
          </a:p>
        </p:txBody>
      </p:sp>
      <p:sp>
        <p:nvSpPr>
          <p:cNvPr id="7" name="Down Arrow 6"/>
          <p:cNvSpPr/>
          <p:nvPr/>
        </p:nvSpPr>
        <p:spPr>
          <a:xfrm>
            <a:off x="3662072" y="2776142"/>
            <a:ext cx="348676" cy="104602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a:p>
        </p:txBody>
      </p:sp>
      <p:sp>
        <p:nvSpPr>
          <p:cNvPr id="8" name="TextBox 7"/>
          <p:cNvSpPr txBox="1"/>
          <p:nvPr/>
        </p:nvSpPr>
        <p:spPr>
          <a:xfrm>
            <a:off x="1916901" y="3888951"/>
            <a:ext cx="4166450" cy="646331"/>
          </a:xfrm>
          <a:prstGeom prst="rect">
            <a:avLst/>
          </a:prstGeom>
          <a:solidFill>
            <a:schemeClr val="bg1"/>
          </a:solidFill>
        </p:spPr>
        <p:txBody>
          <a:bodyPr wrap="square" rtlCol="0">
            <a:spAutoFit/>
          </a:bodyPr>
          <a:lstStyle/>
          <a:p>
            <a:r>
              <a:rPr lang="en-US" sz="3600" b="1" dirty="0">
                <a:solidFill>
                  <a:srgbClr val="FF0000"/>
                </a:solidFill>
                <a:latin typeface="Cambria" panose="02040503050406030204" pitchFamily="18" charset="0"/>
                <a:ea typeface="Cambria" panose="02040503050406030204" pitchFamily="18" charset="0"/>
              </a:rPr>
              <a:t>Guideline No:2</a:t>
            </a:r>
          </a:p>
        </p:txBody>
      </p:sp>
      <p:sp>
        <p:nvSpPr>
          <p:cNvPr id="9" name="Date Placeholder 8"/>
          <p:cNvSpPr>
            <a:spLocks noGrp="1"/>
          </p:cNvSpPr>
          <p:nvPr>
            <p:ph type="dt" sz="half" idx="10"/>
          </p:nvPr>
        </p:nvSpPr>
        <p:spPr/>
        <p:txBody>
          <a:bodyPr/>
          <a:lstStyle/>
          <a:p>
            <a:fld id="{7DAB40E4-65CC-4451-A991-D72CE49E280C}" type="datetime1">
              <a:rPr lang="en-US" smtClean="0"/>
              <a:pPr/>
              <a:t>8/6/2025</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30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30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30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FD4621E-D1C9-771E-F04A-6CFEF7469318}"/>
              </a:ext>
            </a:extLst>
          </p:cNvPr>
          <p:cNvPicPr>
            <a:picLocks noChangeAspect="1"/>
          </p:cNvPicPr>
          <p:nvPr/>
        </p:nvPicPr>
        <p:blipFill rotWithShape="1">
          <a:blip r:embed="rId2">
            <a:alphaModFix amt="60000"/>
          </a:blip>
          <a:srcRect r="-1" b="3428"/>
          <a:stretch/>
        </p:blipFill>
        <p:spPr>
          <a:xfrm>
            <a:off x="1042790" y="620946"/>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9" name="Date Placeholder 8"/>
          <p:cNvSpPr>
            <a:spLocks noGrp="1"/>
          </p:cNvSpPr>
          <p:nvPr>
            <p:ph type="dt" sz="half" idx="10"/>
          </p:nvPr>
        </p:nvSpPr>
        <p:spPr/>
        <p:txBody>
          <a:bodyPr/>
          <a:lstStyle/>
          <a:p>
            <a:fld id="{7DAB40E4-65CC-4451-A991-D72CE49E280C}" type="datetime1">
              <a:rPr lang="en-US" smtClean="0"/>
              <a:pPr/>
              <a:t>8/6/2025</a:t>
            </a:fld>
            <a:endParaRPr lang="en-IN"/>
          </a:p>
        </p:txBody>
      </p:sp>
      <p:pic>
        <p:nvPicPr>
          <p:cNvPr id="11" name="Picture 10">
            <a:extLst>
              <a:ext uri="{FF2B5EF4-FFF2-40B4-BE49-F238E27FC236}">
                <a16:creationId xmlns:a16="http://schemas.microsoft.com/office/drawing/2014/main" id="{DE32D72A-6ADE-DDE6-7227-0920650DFB89}"/>
              </a:ext>
            </a:extLst>
          </p:cNvPr>
          <p:cNvPicPr>
            <a:picLocks noChangeAspect="1"/>
          </p:cNvPicPr>
          <p:nvPr/>
        </p:nvPicPr>
        <p:blipFill>
          <a:blip r:embed="rId3"/>
          <a:srcRect b="21265"/>
          <a:stretch>
            <a:fillRect/>
          </a:stretch>
        </p:blipFill>
        <p:spPr>
          <a:xfrm>
            <a:off x="2347883" y="2267534"/>
            <a:ext cx="10363724" cy="4932548"/>
          </a:xfrm>
          <a:prstGeom prst="rect">
            <a:avLst/>
          </a:prstGeom>
        </p:spPr>
      </p:pic>
      <p:sp>
        <p:nvSpPr>
          <p:cNvPr id="4" name="TextBox 3">
            <a:extLst>
              <a:ext uri="{FF2B5EF4-FFF2-40B4-BE49-F238E27FC236}">
                <a16:creationId xmlns:a16="http://schemas.microsoft.com/office/drawing/2014/main" id="{28EBAA57-4386-7991-EE09-656E09B2E7B7}"/>
              </a:ext>
            </a:extLst>
          </p:cNvPr>
          <p:cNvSpPr txBox="1"/>
          <p:nvPr/>
        </p:nvSpPr>
        <p:spPr>
          <a:xfrm>
            <a:off x="7888832" y="3383657"/>
            <a:ext cx="1002830" cy="707886"/>
          </a:xfrm>
          <a:prstGeom prst="rect">
            <a:avLst/>
          </a:prstGeom>
          <a:solidFill>
            <a:schemeClr val="bg1"/>
          </a:solidFill>
        </p:spPr>
        <p:txBody>
          <a:bodyPr wrap="square">
            <a:spAutoFit/>
          </a:bodyPr>
          <a:lstStyle/>
          <a:p>
            <a:r>
              <a:rPr lang="en-US" sz="4000" dirty="0"/>
              <a:t>trail</a:t>
            </a:r>
            <a:endParaRPr lang="en-IN" sz="4000" dirty="0"/>
          </a:p>
        </p:txBody>
      </p:sp>
      <p:sp>
        <p:nvSpPr>
          <p:cNvPr id="5" name="Rectangle 4">
            <a:extLst>
              <a:ext uri="{FF2B5EF4-FFF2-40B4-BE49-F238E27FC236}">
                <a16:creationId xmlns:a16="http://schemas.microsoft.com/office/drawing/2014/main" id="{A12C4F30-FBE9-402B-20B7-83A850888E7A}"/>
              </a:ext>
            </a:extLst>
          </p:cNvPr>
          <p:cNvSpPr/>
          <p:nvPr/>
        </p:nvSpPr>
        <p:spPr>
          <a:xfrm>
            <a:off x="1420866" y="8073240"/>
            <a:ext cx="12313367" cy="584775"/>
          </a:xfrm>
          <a:prstGeom prst="rect">
            <a:avLst/>
          </a:prstGeom>
          <a:solidFill>
            <a:schemeClr val="bg1"/>
          </a:solidFill>
        </p:spPr>
        <p:txBody>
          <a:bodyPr wrap="square">
            <a:spAutoFit/>
          </a:bodyPr>
          <a:lstStyle/>
          <a:p>
            <a:pPr algn="ctr"/>
            <a:r>
              <a:rPr lang="en-US" sz="3200" b="1" dirty="0">
                <a:solidFill>
                  <a:srgbClr val="0000FF"/>
                </a:solidFill>
                <a:latin typeface="Cambria" panose="02040503050406030204" pitchFamily="18" charset="0"/>
                <a:ea typeface="Cambria" panose="02040503050406030204" pitchFamily="18" charset="0"/>
              </a:rPr>
              <a:t>How to find  Eulerian trail or circuit?</a:t>
            </a:r>
            <a:endParaRPr lang="en-US" sz="32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1673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FD4621E-D1C9-771E-F04A-6CFEF7469318}"/>
              </a:ext>
            </a:extLst>
          </p:cNvPr>
          <p:cNvPicPr>
            <a:picLocks noChangeAspect="1"/>
          </p:cNvPicPr>
          <p:nvPr/>
        </p:nvPicPr>
        <p:blipFill rotWithShape="1">
          <a:blip r:embed="rId2">
            <a:alphaModFix amt="60000"/>
          </a:blip>
          <a:srcRect r="-1" b="3428"/>
          <a:stretch/>
        </p:blipFill>
        <p:spPr>
          <a:xfrm>
            <a:off x="1042790" y="620946"/>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9" name="Date Placeholder 8"/>
          <p:cNvSpPr>
            <a:spLocks noGrp="1"/>
          </p:cNvSpPr>
          <p:nvPr>
            <p:ph type="dt" sz="half" idx="10"/>
          </p:nvPr>
        </p:nvSpPr>
        <p:spPr/>
        <p:txBody>
          <a:bodyPr/>
          <a:lstStyle/>
          <a:p>
            <a:fld id="{7DAB40E4-65CC-4451-A991-D72CE49E280C}" type="datetime1">
              <a:rPr lang="en-US" smtClean="0"/>
              <a:pPr/>
              <a:t>8/6/2025</a:t>
            </a:fld>
            <a:endParaRPr lang="en-IN"/>
          </a:p>
        </p:txBody>
      </p:sp>
      <p:pic>
        <p:nvPicPr>
          <p:cNvPr id="4" name="Picture 3">
            <a:extLst>
              <a:ext uri="{FF2B5EF4-FFF2-40B4-BE49-F238E27FC236}">
                <a16:creationId xmlns:a16="http://schemas.microsoft.com/office/drawing/2014/main" id="{4087B5F4-86F7-232F-B834-98A27CA63011}"/>
              </a:ext>
            </a:extLst>
          </p:cNvPr>
          <p:cNvPicPr>
            <a:picLocks noChangeAspect="1"/>
          </p:cNvPicPr>
          <p:nvPr/>
        </p:nvPicPr>
        <p:blipFill>
          <a:blip r:embed="rId3"/>
          <a:stretch>
            <a:fillRect/>
          </a:stretch>
        </p:blipFill>
        <p:spPr>
          <a:xfrm>
            <a:off x="1765114" y="1727472"/>
            <a:ext cx="11303011" cy="7320901"/>
          </a:xfrm>
          <a:prstGeom prst="rect">
            <a:avLst/>
          </a:prstGeom>
        </p:spPr>
      </p:pic>
      <p:sp>
        <p:nvSpPr>
          <p:cNvPr id="5" name="Rectangle 4">
            <a:extLst>
              <a:ext uri="{FF2B5EF4-FFF2-40B4-BE49-F238E27FC236}">
                <a16:creationId xmlns:a16="http://schemas.microsoft.com/office/drawing/2014/main" id="{4D878AE5-463A-4E03-3BF8-E4D0FB43A7E1}"/>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How to find  Eulerian trail</a:t>
            </a:r>
            <a:endParaRPr lang="en-US" sz="44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4006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FD4621E-D1C9-771E-F04A-6CFEF7469318}"/>
              </a:ext>
            </a:extLst>
          </p:cNvPr>
          <p:cNvPicPr>
            <a:picLocks noChangeAspect="1"/>
          </p:cNvPicPr>
          <p:nvPr/>
        </p:nvPicPr>
        <p:blipFill rotWithShape="1">
          <a:blip r:embed="rId2">
            <a:alphaModFix amt="60000"/>
          </a:blip>
          <a:srcRect r="-1" b="3428"/>
          <a:stretch/>
        </p:blipFill>
        <p:spPr>
          <a:xfrm>
            <a:off x="1042790" y="620946"/>
            <a:ext cx="12973911"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9" name="Date Placeholder 8"/>
          <p:cNvSpPr>
            <a:spLocks noGrp="1"/>
          </p:cNvSpPr>
          <p:nvPr>
            <p:ph type="dt" sz="half" idx="10"/>
          </p:nvPr>
        </p:nvSpPr>
        <p:spPr/>
        <p:txBody>
          <a:bodyPr/>
          <a:lstStyle/>
          <a:p>
            <a:fld id="{7DAB40E4-65CC-4451-A991-D72CE49E280C}" type="datetime1">
              <a:rPr lang="en-US" smtClean="0"/>
              <a:pPr/>
              <a:t>8/6/2025</a:t>
            </a:fld>
            <a:endParaRPr lang="en-IN"/>
          </a:p>
        </p:txBody>
      </p:sp>
      <p:sp>
        <p:nvSpPr>
          <p:cNvPr id="5" name="Rectangle 4">
            <a:extLst>
              <a:ext uri="{FF2B5EF4-FFF2-40B4-BE49-F238E27FC236}">
                <a16:creationId xmlns:a16="http://schemas.microsoft.com/office/drawing/2014/main" id="{4D878AE5-463A-4E03-3BF8-E4D0FB43A7E1}"/>
              </a:ext>
            </a:extLst>
          </p:cNvPr>
          <p:cNvSpPr/>
          <p:nvPr/>
        </p:nvSpPr>
        <p:spPr>
          <a:xfrm>
            <a:off x="1346158" y="405260"/>
            <a:ext cx="12313367" cy="769441"/>
          </a:xfrm>
          <a:prstGeom prst="rect">
            <a:avLst/>
          </a:prstGeom>
          <a:solidFill>
            <a:schemeClr val="bg1"/>
          </a:solidFill>
        </p:spPr>
        <p:txBody>
          <a:bodyPr wrap="square">
            <a:spAutoFit/>
          </a:bodyPr>
          <a:lstStyle/>
          <a:p>
            <a:pPr algn="ctr"/>
            <a:r>
              <a:rPr lang="en-US" sz="4400" b="1" dirty="0">
                <a:solidFill>
                  <a:srgbClr val="0000FF"/>
                </a:solidFill>
                <a:latin typeface="Cambria" panose="02040503050406030204" pitchFamily="18" charset="0"/>
                <a:ea typeface="Cambria" panose="02040503050406030204" pitchFamily="18" charset="0"/>
              </a:rPr>
              <a:t>How to find  Eulerian trail</a:t>
            </a:r>
            <a:endParaRPr lang="en-US" sz="4400" dirty="0">
              <a:solidFill>
                <a:srgbClr val="0000FF"/>
              </a:solidFill>
              <a:latin typeface="Cambria" panose="02040503050406030204" pitchFamily="18" charset="0"/>
              <a:ea typeface="Cambria" panose="02040503050406030204" pitchFamily="18" charset="0"/>
            </a:endParaRPr>
          </a:p>
        </p:txBody>
      </p:sp>
      <p:grpSp>
        <p:nvGrpSpPr>
          <p:cNvPr id="7" name="Group 6">
            <a:extLst>
              <a:ext uri="{FF2B5EF4-FFF2-40B4-BE49-F238E27FC236}">
                <a16:creationId xmlns:a16="http://schemas.microsoft.com/office/drawing/2014/main" id="{D69E5D31-E174-223E-55E2-E94E3710656D}"/>
              </a:ext>
            </a:extLst>
          </p:cNvPr>
          <p:cNvGrpSpPr/>
          <p:nvPr/>
        </p:nvGrpSpPr>
        <p:grpSpPr>
          <a:xfrm>
            <a:off x="2914998" y="1991840"/>
            <a:ext cx="10252167" cy="6816081"/>
            <a:chOff x="2914998" y="1991840"/>
            <a:chExt cx="10252167" cy="6816081"/>
          </a:xfrm>
        </p:grpSpPr>
        <p:pic>
          <p:nvPicPr>
            <p:cNvPr id="4" name="Picture 3">
              <a:extLst>
                <a:ext uri="{FF2B5EF4-FFF2-40B4-BE49-F238E27FC236}">
                  <a16:creationId xmlns:a16="http://schemas.microsoft.com/office/drawing/2014/main" id="{32AC8C0B-6F41-A01B-2734-12E903FC5BD2}"/>
                </a:ext>
              </a:extLst>
            </p:cNvPr>
            <p:cNvPicPr>
              <a:picLocks noChangeAspect="1"/>
            </p:cNvPicPr>
            <p:nvPr/>
          </p:nvPicPr>
          <p:blipFill>
            <a:blip r:embed="rId3"/>
            <a:stretch>
              <a:fillRect/>
            </a:stretch>
          </p:blipFill>
          <p:spPr>
            <a:xfrm>
              <a:off x="2914998" y="1991840"/>
              <a:ext cx="10252167" cy="6816081"/>
            </a:xfrm>
            <a:prstGeom prst="rect">
              <a:avLst/>
            </a:prstGeom>
          </p:spPr>
        </p:pic>
        <p:sp>
          <p:nvSpPr>
            <p:cNvPr id="6" name="TextBox 5">
              <a:extLst>
                <a:ext uri="{FF2B5EF4-FFF2-40B4-BE49-F238E27FC236}">
                  <a16:creationId xmlns:a16="http://schemas.microsoft.com/office/drawing/2014/main" id="{A0AEC3C0-1B9B-ED84-52AA-C1947BFF6776}"/>
                </a:ext>
              </a:extLst>
            </p:cNvPr>
            <p:cNvSpPr txBox="1"/>
            <p:nvPr/>
          </p:nvSpPr>
          <p:spPr>
            <a:xfrm>
              <a:off x="6155358" y="2159521"/>
              <a:ext cx="864096" cy="584775"/>
            </a:xfrm>
            <a:prstGeom prst="rect">
              <a:avLst/>
            </a:prstGeom>
            <a:solidFill>
              <a:schemeClr val="bg1"/>
            </a:solidFill>
          </p:spPr>
          <p:txBody>
            <a:bodyPr wrap="square">
              <a:spAutoFit/>
            </a:bodyPr>
            <a:lstStyle/>
            <a:p>
              <a:r>
                <a:rPr lang="en-US" sz="3200" dirty="0"/>
                <a:t>trail</a:t>
              </a:r>
              <a:endParaRPr lang="en-IN" sz="3200" dirty="0"/>
            </a:p>
          </p:txBody>
        </p:sp>
      </p:grpSp>
    </p:spTree>
    <p:extLst>
      <p:ext uri="{BB962C8B-B14F-4D97-AF65-F5344CB8AC3E}">
        <p14:creationId xmlns:p14="http://schemas.microsoft.com/office/powerpoint/2010/main" val="181873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etwork Technology Background">
            <a:extLst>
              <a:ext uri="{FF2B5EF4-FFF2-40B4-BE49-F238E27FC236}">
                <a16:creationId xmlns:a16="http://schemas.microsoft.com/office/drawing/2014/main" id="{993527E6-1AAC-F72E-45C2-066BE0079D96}"/>
              </a:ext>
            </a:extLst>
          </p:cNvPr>
          <p:cNvPicPr>
            <a:picLocks noChangeAspect="1"/>
          </p:cNvPicPr>
          <p:nvPr/>
        </p:nvPicPr>
        <p:blipFill rotWithShape="1">
          <a:blip r:embed="rId2">
            <a:alphaModFix amt="60000"/>
          </a:blip>
          <a:srcRect r="-1" b="3428"/>
          <a:stretch/>
        </p:blipFill>
        <p:spPr>
          <a:xfrm>
            <a:off x="24" y="1248928"/>
            <a:ext cx="14755274" cy="830025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026" name="Picture 2"/>
          <p:cNvPicPr>
            <a:picLocks noGrp="1" noChangeAspect="1" noChangeArrowheads="1"/>
          </p:cNvPicPr>
          <p:nvPr>
            <p:ph idx="1"/>
          </p:nvPr>
        </p:nvPicPr>
        <p:blipFill>
          <a:blip r:embed="rId3" cstate="print"/>
          <a:srcRect/>
          <a:stretch>
            <a:fillRect/>
          </a:stretch>
        </p:blipFill>
        <p:spPr bwMode="auto">
          <a:xfrm>
            <a:off x="6750067" y="3001705"/>
            <a:ext cx="7298505" cy="5203228"/>
          </a:xfrm>
          <a:prstGeom prst="rect">
            <a:avLst/>
          </a:prstGeom>
          <a:noFill/>
          <a:ln w="9525">
            <a:noFill/>
            <a:miter lim="800000"/>
            <a:headEnd/>
            <a:tailEnd/>
          </a:ln>
        </p:spPr>
      </p:pic>
      <p:grpSp>
        <p:nvGrpSpPr>
          <p:cNvPr id="9" name="Group 8">
            <a:extLst>
              <a:ext uri="{FF2B5EF4-FFF2-40B4-BE49-F238E27FC236}">
                <a16:creationId xmlns:a16="http://schemas.microsoft.com/office/drawing/2014/main" id="{69710B18-8467-ABC9-E443-A61CA9A6141B}"/>
              </a:ext>
            </a:extLst>
          </p:cNvPr>
          <p:cNvGrpSpPr/>
          <p:nvPr/>
        </p:nvGrpSpPr>
        <p:grpSpPr>
          <a:xfrm>
            <a:off x="710418" y="2701586"/>
            <a:ext cx="5459566" cy="6429661"/>
            <a:chOff x="1506071" y="1200011"/>
            <a:chExt cx="3590785" cy="5311369"/>
          </a:xfrm>
        </p:grpSpPr>
        <p:pic>
          <p:nvPicPr>
            <p:cNvPr id="6" name="Picture 5"/>
            <p:cNvPicPr>
              <a:picLocks noChangeAspect="1" noChangeArrowheads="1"/>
            </p:cNvPicPr>
            <p:nvPr/>
          </p:nvPicPr>
          <p:blipFill>
            <a:blip r:embed="rId4" cstate="print"/>
            <a:srcRect/>
            <a:stretch>
              <a:fillRect/>
            </a:stretch>
          </p:blipFill>
          <p:spPr bwMode="auto">
            <a:xfrm>
              <a:off x="1506071" y="1200011"/>
              <a:ext cx="3590785" cy="5311369"/>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600C91D9-14E3-144B-E2A0-B90F23E51558}"/>
                </a:ext>
              </a:extLst>
            </p:cNvPr>
            <p:cNvSpPr txBox="1"/>
            <p:nvPr/>
          </p:nvSpPr>
          <p:spPr>
            <a:xfrm>
              <a:off x="3741549" y="2497978"/>
              <a:ext cx="357190" cy="3840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TextBox 2">
              <a:extLst>
                <a:ext uri="{FF2B5EF4-FFF2-40B4-BE49-F238E27FC236}">
                  <a16:creationId xmlns:a16="http://schemas.microsoft.com/office/drawing/2014/main" id="{D2123853-5993-28B6-9E52-4CE8634C4F0C}"/>
                </a:ext>
              </a:extLst>
            </p:cNvPr>
            <p:cNvSpPr txBox="1"/>
            <p:nvPr/>
          </p:nvSpPr>
          <p:spPr>
            <a:xfrm>
              <a:off x="3245104" y="3646692"/>
              <a:ext cx="375891" cy="5453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TextBox 3">
              <a:extLst>
                <a:ext uri="{FF2B5EF4-FFF2-40B4-BE49-F238E27FC236}">
                  <a16:creationId xmlns:a16="http://schemas.microsoft.com/office/drawing/2014/main" id="{36D734CC-4DE0-EE0B-8347-D06304FF7367}"/>
                </a:ext>
              </a:extLst>
            </p:cNvPr>
            <p:cNvSpPr txBox="1"/>
            <p:nvPr/>
          </p:nvSpPr>
          <p:spPr>
            <a:xfrm>
              <a:off x="2677048" y="4938381"/>
              <a:ext cx="357190" cy="5453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 name="TextBox 10">
              <a:extLst>
                <a:ext uri="{FF2B5EF4-FFF2-40B4-BE49-F238E27FC236}">
                  <a16:creationId xmlns:a16="http://schemas.microsoft.com/office/drawing/2014/main" id="{342FA93D-5833-07C3-B8F4-8727AFC016ED}"/>
                </a:ext>
              </a:extLst>
            </p:cNvPr>
            <p:cNvSpPr txBox="1"/>
            <p:nvPr/>
          </p:nvSpPr>
          <p:spPr>
            <a:xfrm>
              <a:off x="4444235" y="3927378"/>
              <a:ext cx="365881" cy="5453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5" name="Text Box 7">
            <a:extLst>
              <a:ext uri="{FF2B5EF4-FFF2-40B4-BE49-F238E27FC236}">
                <a16:creationId xmlns:a16="http://schemas.microsoft.com/office/drawing/2014/main" id="{CF25D234-AEFC-427C-165C-0B22EE028C6A}"/>
              </a:ext>
            </a:extLst>
          </p:cNvPr>
          <p:cNvSpPr txBox="1">
            <a:spLocks noChangeArrowheads="1"/>
          </p:cNvSpPr>
          <p:nvPr/>
        </p:nvSpPr>
        <p:spPr bwMode="auto">
          <a:xfrm>
            <a:off x="3456890" y="1248918"/>
            <a:ext cx="7396365" cy="782384"/>
          </a:xfrm>
          <a:prstGeom prst="rect">
            <a:avLst/>
          </a:prstGeom>
          <a:solidFill>
            <a:schemeClr val="bg1"/>
          </a:solidFill>
          <a:ln w="9525">
            <a:noFill/>
            <a:miter lim="800000"/>
            <a:headEnd/>
            <a:tailEnd/>
          </a:ln>
          <a:effectLst/>
        </p:spPr>
        <p:txBody>
          <a:bodyPr wrap="none" lIns="110671" tIns="55335" rIns="110671" bIns="55335">
            <a:spAutoFit/>
          </a:bodyPr>
          <a:lstStyle/>
          <a:p>
            <a:r>
              <a:rPr lang="en-US" sz="4358" b="1" dirty="0">
                <a:solidFill>
                  <a:srgbClr val="FF0000"/>
                </a:solidFill>
                <a:latin typeface="Cambria" panose="02040503050406030204" pitchFamily="18" charset="0"/>
                <a:ea typeface="Cambria" panose="02040503050406030204" pitchFamily="18" charset="0"/>
              </a:rPr>
              <a:t>The 7 bridges of </a:t>
            </a:r>
            <a:r>
              <a:rPr lang="en-US" sz="4358" b="1" dirty="0" err="1">
                <a:solidFill>
                  <a:srgbClr val="FF0000"/>
                </a:solidFill>
                <a:latin typeface="Cambria" panose="02040503050406030204" pitchFamily="18" charset="0"/>
                <a:ea typeface="Cambria" panose="02040503050406030204" pitchFamily="18" charset="0"/>
              </a:rPr>
              <a:t>Königsberg</a:t>
            </a:r>
            <a:endParaRPr lang="en-US" sz="4358"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418641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7191-1253-3394-AE17-525706CD34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E3AC01-725A-1698-4612-1150E4BAB9E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BD4298D-E58C-E34F-1446-F78C24E64B05}"/>
              </a:ext>
            </a:extLst>
          </p:cNvPr>
          <p:cNvSpPr>
            <a:spLocks noGrp="1"/>
          </p:cNvSpPr>
          <p:nvPr>
            <p:ph type="dt" sz="half" idx="10"/>
          </p:nvPr>
        </p:nvSpPr>
        <p:spPr/>
        <p:txBody>
          <a:bodyPr/>
          <a:lstStyle/>
          <a:p>
            <a:fld id="{B27A9E18-5371-4FC2-8521-7ECB04290999}" type="datetime1">
              <a:rPr lang="en-US" smtClean="0"/>
              <a:pPr/>
              <a:t>8/6/2025</a:t>
            </a:fld>
            <a:endParaRPr lang="en-IN"/>
          </a:p>
        </p:txBody>
      </p:sp>
      <p:pic>
        <p:nvPicPr>
          <p:cNvPr id="5" name="Picture 4">
            <a:extLst>
              <a:ext uri="{FF2B5EF4-FFF2-40B4-BE49-F238E27FC236}">
                <a16:creationId xmlns:a16="http://schemas.microsoft.com/office/drawing/2014/main" id="{633DA443-923B-59B0-6F91-9C76EB027279}"/>
              </a:ext>
            </a:extLst>
          </p:cNvPr>
          <p:cNvPicPr>
            <a:picLocks noChangeAspect="1"/>
          </p:cNvPicPr>
          <p:nvPr/>
        </p:nvPicPr>
        <p:blipFill>
          <a:blip r:embed="rId2"/>
          <a:stretch>
            <a:fillRect/>
          </a:stretch>
        </p:blipFill>
        <p:spPr>
          <a:xfrm>
            <a:off x="1762870" y="1619461"/>
            <a:ext cx="12161952" cy="7560840"/>
          </a:xfrm>
          <a:prstGeom prst="rect">
            <a:avLst/>
          </a:prstGeom>
        </p:spPr>
      </p:pic>
      <p:sp>
        <p:nvSpPr>
          <p:cNvPr id="6" name="Sun 5">
            <a:extLst>
              <a:ext uri="{FF2B5EF4-FFF2-40B4-BE49-F238E27FC236}">
                <a16:creationId xmlns:a16="http://schemas.microsoft.com/office/drawing/2014/main" id="{DB574915-506A-6E10-4E3A-AC9D331A9AEC}"/>
              </a:ext>
            </a:extLst>
          </p:cNvPr>
          <p:cNvSpPr/>
          <p:nvPr/>
        </p:nvSpPr>
        <p:spPr>
          <a:xfrm>
            <a:off x="13644964" y="10009781"/>
            <a:ext cx="752147" cy="581065"/>
          </a:xfrm>
          <a:prstGeom prst="su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9221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6FD623-A806-C424-AACE-8814C4942B77}"/>
              </a:ext>
            </a:extLst>
          </p:cNvPr>
          <p:cNvPicPr>
            <a:picLocks noChangeAspect="1"/>
          </p:cNvPicPr>
          <p:nvPr/>
        </p:nvPicPr>
        <p:blipFill>
          <a:blip r:embed="rId2"/>
          <a:stretch>
            <a:fillRect/>
          </a:stretch>
        </p:blipFill>
        <p:spPr>
          <a:xfrm>
            <a:off x="1079741" y="2926699"/>
            <a:ext cx="13201094" cy="4047536"/>
          </a:xfrm>
          <a:prstGeom prst="rect">
            <a:avLst/>
          </a:prstGeom>
          <a:ln>
            <a:noFill/>
          </a:ln>
        </p:spPr>
      </p:pic>
      <p:sp>
        <p:nvSpPr>
          <p:cNvPr id="7" name="TextBox 6">
            <a:extLst>
              <a:ext uri="{FF2B5EF4-FFF2-40B4-BE49-F238E27FC236}">
                <a16:creationId xmlns:a16="http://schemas.microsoft.com/office/drawing/2014/main" id="{6A597339-04D6-12DA-4BA4-4B3C184A7918}"/>
              </a:ext>
            </a:extLst>
          </p:cNvPr>
          <p:cNvSpPr txBox="1"/>
          <p:nvPr/>
        </p:nvSpPr>
        <p:spPr>
          <a:xfrm>
            <a:off x="1919378" y="7197940"/>
            <a:ext cx="12021176" cy="986424"/>
          </a:xfrm>
          <a:prstGeom prst="rect">
            <a:avLst/>
          </a:prstGeom>
          <a:noFill/>
        </p:spPr>
        <p:txBody>
          <a:bodyPr wrap="square">
            <a:spAutoFit/>
          </a:bodyPr>
          <a:lstStyle/>
          <a:p>
            <a:r>
              <a:rPr lang="en-US" sz="2905" b="1" dirty="0">
                <a:solidFill>
                  <a:srgbClr val="0000FF"/>
                </a:solidFill>
                <a:latin typeface="Cambria" panose="02040503050406030204" pitchFamily="18" charset="0"/>
                <a:ea typeface="Cambria" panose="02040503050406030204" pitchFamily="18" charset="0"/>
              </a:rPr>
              <a:t>Query</a:t>
            </a:r>
            <a:r>
              <a:rPr lang="en-US" sz="2905" dirty="0">
                <a:latin typeface="Cambria" panose="02040503050406030204" pitchFamily="18" charset="0"/>
                <a:ea typeface="Cambria" panose="02040503050406030204" pitchFamily="18" charset="0"/>
              </a:rPr>
              <a:t>: It doesn’t matter which bridge you start at, or which direction you go in, the walk will bring you back to where you started.</a:t>
            </a:r>
            <a:endParaRPr lang="en-IN" sz="2905" dirty="0"/>
          </a:p>
        </p:txBody>
      </p:sp>
      <p:pic>
        <p:nvPicPr>
          <p:cNvPr id="9" name="Picture 8">
            <a:extLst>
              <a:ext uri="{FF2B5EF4-FFF2-40B4-BE49-F238E27FC236}">
                <a16:creationId xmlns:a16="http://schemas.microsoft.com/office/drawing/2014/main" id="{8CF4F036-9587-21D3-942F-FA7CC91E95A9}"/>
              </a:ext>
            </a:extLst>
          </p:cNvPr>
          <p:cNvPicPr>
            <a:picLocks noChangeAspect="1"/>
          </p:cNvPicPr>
          <p:nvPr/>
        </p:nvPicPr>
        <p:blipFill>
          <a:blip r:embed="rId3">
            <a:duotone>
              <a:schemeClr val="accent1">
                <a:shade val="45000"/>
                <a:satMod val="135000"/>
              </a:schemeClr>
              <a:prstClr val="white"/>
            </a:duotone>
          </a:blip>
          <a:stretch>
            <a:fillRect/>
          </a:stretch>
        </p:blipFill>
        <p:spPr>
          <a:xfrm>
            <a:off x="818435" y="8507964"/>
            <a:ext cx="13462401" cy="696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681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A9C6B-898E-8A39-11A1-48A05B82E4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247AF8-082A-6EF3-9270-783A64476D6C}"/>
              </a:ext>
            </a:extLst>
          </p:cNvPr>
          <p:cNvPicPr>
            <a:picLocks noChangeAspect="1"/>
          </p:cNvPicPr>
          <p:nvPr/>
        </p:nvPicPr>
        <p:blipFill>
          <a:blip r:embed="rId2"/>
          <a:stretch>
            <a:fillRect/>
          </a:stretch>
        </p:blipFill>
        <p:spPr>
          <a:xfrm>
            <a:off x="1119030" y="1409027"/>
            <a:ext cx="12523998" cy="8141819"/>
          </a:xfrm>
          <a:prstGeom prst="rect">
            <a:avLst/>
          </a:prstGeom>
        </p:spPr>
      </p:pic>
    </p:spTree>
    <p:extLst>
      <p:ext uri="{BB962C8B-B14F-4D97-AF65-F5344CB8AC3E}">
        <p14:creationId xmlns:p14="http://schemas.microsoft.com/office/powerpoint/2010/main" val="2774745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3B9A92-3FBE-AFC7-4ECA-272CDAAC9966}"/>
              </a:ext>
            </a:extLst>
          </p:cNvPr>
          <p:cNvSpPr txBox="1"/>
          <p:nvPr/>
        </p:nvSpPr>
        <p:spPr>
          <a:xfrm>
            <a:off x="702471" y="1618370"/>
            <a:ext cx="12804131" cy="5681171"/>
          </a:xfrm>
          <a:prstGeom prst="rect">
            <a:avLst/>
          </a:prstGeom>
          <a:noFill/>
        </p:spPr>
        <p:txBody>
          <a:bodyPr wrap="square">
            <a:spAutoFit/>
          </a:bodyPr>
          <a:lstStyle/>
          <a:p>
            <a:pPr algn="ctr" defTabSz="553441" fontAlgn="base"/>
            <a:r>
              <a:rPr lang="en-US" sz="3389" b="1" dirty="0">
                <a:solidFill>
                  <a:srgbClr val="0000FF"/>
                </a:solidFill>
                <a:latin typeface="Cambria" panose="02040503050406030204" pitchFamily="18" charset="0"/>
                <a:ea typeface="Cambria" panose="02040503050406030204" pitchFamily="18" charset="0"/>
              </a:rPr>
              <a:t>45 bridges, 45km, 1,000 years of history</a:t>
            </a:r>
          </a:p>
          <a:p>
            <a:pPr algn="ctr" defTabSz="553441" fontAlgn="base"/>
            <a:endParaRPr lang="en-US" sz="3389" b="1" dirty="0">
              <a:solidFill>
                <a:srgbClr val="0000FF"/>
              </a:solidFill>
              <a:latin typeface="Cambria" panose="02040503050406030204" pitchFamily="18" charset="0"/>
              <a:ea typeface="Cambria" panose="02040503050406030204" pitchFamily="18" charset="0"/>
            </a:endParaRPr>
          </a:p>
          <a:p>
            <a:pPr algn="ctr" defTabSz="553441" fontAlgn="base"/>
            <a:endParaRPr lang="en-US" sz="3389" b="1" dirty="0">
              <a:solidFill>
                <a:srgbClr val="0000FF"/>
              </a:solidFill>
              <a:latin typeface="Cambria" panose="02040503050406030204" pitchFamily="18" charset="0"/>
              <a:ea typeface="Cambria" panose="02040503050406030204" pitchFamily="18" charset="0"/>
            </a:endParaRPr>
          </a:p>
          <a:p>
            <a:pPr defTabSz="553441" fontAlgn="base"/>
            <a:r>
              <a:rPr lang="en-US" sz="2179" dirty="0">
                <a:solidFill>
                  <a:srgbClr val="000000"/>
                </a:solidFill>
                <a:latin typeface="Cambria" panose="02040503050406030204" pitchFamily="18" charset="0"/>
                <a:ea typeface="Cambria" panose="02040503050406030204" pitchFamily="18" charset="0"/>
              </a:rPr>
              <a:t>Bristol has 45 bridges that span the main waterways of the city which can be crossed on foot. Is it possible to walk across all of them without crossing the same bridge twice? This is the question posed by the 300-year-old ‘Konigsberg Bridge’ problem in mathematics, so-called because it was first asked in the city of Konigsberg around the year 1700. </a:t>
            </a:r>
            <a:r>
              <a:rPr lang="en-US" sz="2179" b="1" dirty="0">
                <a:solidFill>
                  <a:srgbClr val="0000FF"/>
                </a:solidFill>
                <a:latin typeface="Cambria" panose="02040503050406030204" pitchFamily="18" charset="0"/>
                <a:ea typeface="Cambria" panose="02040503050406030204" pitchFamily="18" charset="0"/>
              </a:rPr>
              <a:t>Such a walk is not always possible but for Bristol the answer is, currently, yes! </a:t>
            </a:r>
          </a:p>
          <a:p>
            <a:pPr defTabSz="553441" fontAlgn="base"/>
            <a:r>
              <a:rPr lang="en-US" sz="2179" dirty="0">
                <a:solidFill>
                  <a:srgbClr val="000000"/>
                </a:solidFill>
                <a:latin typeface="Cambria" panose="02040503050406030204" pitchFamily="18" charset="0"/>
                <a:ea typeface="Cambria" panose="02040503050406030204" pitchFamily="18" charset="0"/>
              </a:rPr>
              <a:t>A route for Bristol’s walkable bridges was first devised in </a:t>
            </a:r>
            <a:r>
              <a:rPr lang="en-US" sz="2179" dirty="0">
                <a:solidFill>
                  <a:srgbClr val="0000FF"/>
                </a:solidFill>
                <a:latin typeface="Cambria" panose="02040503050406030204" pitchFamily="18" charset="0"/>
                <a:ea typeface="Cambria" panose="02040503050406030204" pitchFamily="18" charset="0"/>
              </a:rPr>
              <a:t>2013 by Dr </a:t>
            </a:r>
            <a:r>
              <a:rPr lang="en-US" sz="2179" dirty="0" err="1">
                <a:solidFill>
                  <a:srgbClr val="0000FF"/>
                </a:solidFill>
                <a:latin typeface="Cambria" panose="02040503050406030204" pitchFamily="18" charset="0"/>
                <a:ea typeface="Cambria" panose="02040503050406030204" pitchFamily="18" charset="0"/>
              </a:rPr>
              <a:t>Thilo</a:t>
            </a:r>
            <a:r>
              <a:rPr lang="en-US" sz="2179" dirty="0">
                <a:solidFill>
                  <a:srgbClr val="0000FF"/>
                </a:solidFill>
                <a:latin typeface="Cambria" panose="02040503050406030204" pitchFamily="18" charset="0"/>
                <a:ea typeface="Cambria" panose="02040503050406030204" pitchFamily="18" charset="0"/>
              </a:rPr>
              <a:t> Gross, a former Reader in the Department of Engineering Mathematics of Bristol University</a:t>
            </a:r>
            <a:r>
              <a:rPr lang="en-US" sz="2179" dirty="0">
                <a:solidFill>
                  <a:srgbClr val="000000"/>
                </a:solidFill>
                <a:latin typeface="Cambria" panose="02040503050406030204" pitchFamily="18" charset="0"/>
                <a:ea typeface="Cambria" panose="02040503050406030204" pitchFamily="18" charset="0"/>
              </a:rPr>
              <a:t>. </a:t>
            </a:r>
          </a:p>
          <a:p>
            <a:pPr defTabSz="553441" fontAlgn="base"/>
            <a:endParaRPr lang="en-US" sz="2179" dirty="0">
              <a:solidFill>
                <a:srgbClr val="000000"/>
              </a:solidFill>
              <a:latin typeface="Cambria" panose="02040503050406030204" pitchFamily="18" charset="0"/>
              <a:ea typeface="Cambria" panose="02040503050406030204" pitchFamily="18" charset="0"/>
            </a:endParaRPr>
          </a:p>
          <a:p>
            <a:pPr defTabSz="553441" fontAlgn="base"/>
            <a:r>
              <a:rPr lang="en-US" sz="2179" dirty="0">
                <a:solidFill>
                  <a:srgbClr val="000000"/>
                </a:solidFill>
                <a:latin typeface="Cambria" panose="02040503050406030204" pitchFamily="18" charset="0"/>
                <a:ea typeface="Cambria" panose="02040503050406030204" pitchFamily="18" charset="0"/>
              </a:rPr>
              <a:t>It was published in the Bristol Post in February 2013 and then later that year in the Civic Society’s Better Bristol magazine in an article written by longstanding Society member Jeff Lucas.</a:t>
            </a:r>
          </a:p>
          <a:p>
            <a:pPr defTabSz="553441" fontAlgn="base"/>
            <a:endParaRPr lang="en-US" sz="2179" dirty="0">
              <a:solidFill>
                <a:srgbClr val="000000"/>
              </a:solidFill>
              <a:latin typeface="Cambria" panose="02040503050406030204" pitchFamily="18" charset="0"/>
              <a:ea typeface="Cambria" panose="02040503050406030204" pitchFamily="18" charset="0"/>
            </a:endParaRPr>
          </a:p>
          <a:p>
            <a:pPr defTabSz="553441" fontAlgn="base"/>
            <a:r>
              <a:rPr lang="en-US" sz="2179" dirty="0">
                <a:solidFill>
                  <a:srgbClr val="000000"/>
                </a:solidFill>
                <a:latin typeface="Cambria" panose="02040503050406030204" pitchFamily="18" charset="0"/>
                <a:ea typeface="Cambria" panose="02040503050406030204" pitchFamily="18" charset="0"/>
              </a:rPr>
              <a:t>https://www.bristolcivicsociety.org.uk/explore-bristol/bristol-bridges-walk/</a:t>
            </a:r>
          </a:p>
        </p:txBody>
      </p:sp>
      <p:sp>
        <p:nvSpPr>
          <p:cNvPr id="7" name="TextBox 6">
            <a:extLst>
              <a:ext uri="{FF2B5EF4-FFF2-40B4-BE49-F238E27FC236}">
                <a16:creationId xmlns:a16="http://schemas.microsoft.com/office/drawing/2014/main" id="{426A3D22-A83E-6DE0-E6B5-DBADA57E3889}"/>
              </a:ext>
            </a:extLst>
          </p:cNvPr>
          <p:cNvSpPr txBox="1"/>
          <p:nvPr/>
        </p:nvSpPr>
        <p:spPr>
          <a:xfrm>
            <a:off x="4744341" y="8039437"/>
            <a:ext cx="5739507" cy="464871"/>
          </a:xfrm>
          <a:prstGeom prst="rect">
            <a:avLst/>
          </a:prstGeom>
          <a:noFill/>
        </p:spPr>
        <p:txBody>
          <a:bodyPr wrap="square">
            <a:spAutoFit/>
          </a:bodyPr>
          <a:lstStyle/>
          <a:p>
            <a:pPr defTabSz="553441"/>
            <a:r>
              <a:rPr lang="en-IN" sz="2421" b="1" dirty="0">
                <a:solidFill>
                  <a:prstClr val="black"/>
                </a:solidFill>
                <a:latin typeface="Calibri" panose="020F0502020204030204"/>
              </a:rPr>
              <a:t>https://reallygross.de/ops/bridgewalk</a:t>
            </a:r>
          </a:p>
        </p:txBody>
      </p:sp>
    </p:spTree>
    <p:extLst>
      <p:ext uri="{BB962C8B-B14F-4D97-AF65-F5344CB8AC3E}">
        <p14:creationId xmlns:p14="http://schemas.microsoft.com/office/powerpoint/2010/main" val="512189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B930-D0A2-91EA-4345-BCE66FF893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4DA7B1-2068-5ECA-D13B-5F7921A78DBF}"/>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3F9BE486-6B4A-FE52-51B1-CE8418EDD337}"/>
              </a:ext>
            </a:extLst>
          </p:cNvPr>
          <p:cNvSpPr>
            <a:spLocks noGrp="1"/>
          </p:cNvSpPr>
          <p:nvPr>
            <p:ph type="dt" sz="half" idx="10"/>
          </p:nvPr>
        </p:nvSpPr>
        <p:spPr/>
        <p:txBody>
          <a:bodyPr/>
          <a:lstStyle/>
          <a:p>
            <a:fld id="{B27A9E18-5371-4FC2-8521-7ECB04290999}" type="datetime1">
              <a:rPr lang="en-US" smtClean="0"/>
              <a:pPr/>
              <a:t>8/6/2025</a:t>
            </a:fld>
            <a:endParaRPr lang="en-IN"/>
          </a:p>
        </p:txBody>
      </p:sp>
    </p:spTree>
    <p:extLst>
      <p:ext uri="{BB962C8B-B14F-4D97-AF65-F5344CB8AC3E}">
        <p14:creationId xmlns:p14="http://schemas.microsoft.com/office/powerpoint/2010/main" val="3046936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682750" y="719361"/>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Title 1">
            <a:extLst>
              <a:ext uri="{FF2B5EF4-FFF2-40B4-BE49-F238E27FC236}">
                <a16:creationId xmlns:a16="http://schemas.microsoft.com/office/drawing/2014/main" id="{3A726EA7-EC3C-826D-1891-938A6C2A0FFB}"/>
              </a:ext>
            </a:extLst>
          </p:cNvPr>
          <p:cNvSpPr txBox="1">
            <a:spLocks/>
          </p:cNvSpPr>
          <p:nvPr/>
        </p:nvSpPr>
        <p:spPr>
          <a:xfrm>
            <a:off x="682750" y="234304"/>
            <a:ext cx="13753528"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Path Length (Structural Characterization)</a:t>
            </a:r>
          </a:p>
        </p:txBody>
      </p:sp>
      <p:sp>
        <p:nvSpPr>
          <p:cNvPr id="2" name="TextBox 1">
            <a:extLst>
              <a:ext uri="{FF2B5EF4-FFF2-40B4-BE49-F238E27FC236}">
                <a16:creationId xmlns:a16="http://schemas.microsoft.com/office/drawing/2014/main" id="{8D4D5D8D-DFB2-5D6F-4DDD-21C521DCD67C}"/>
              </a:ext>
            </a:extLst>
          </p:cNvPr>
          <p:cNvSpPr txBox="1"/>
          <p:nvPr/>
        </p:nvSpPr>
        <p:spPr>
          <a:xfrm>
            <a:off x="1258814" y="1871489"/>
            <a:ext cx="8237640" cy="646331"/>
          </a:xfrm>
          <a:prstGeom prst="rect">
            <a:avLst/>
          </a:prstGeom>
          <a:solidFill>
            <a:schemeClr val="bg1"/>
          </a:solidFill>
        </p:spPr>
        <p:txBody>
          <a:bodyPr wrap="none" rtlCol="0">
            <a:spAutoFit/>
          </a:bodyPr>
          <a:lstStyle/>
          <a:p>
            <a:r>
              <a:rPr lang="en-US" sz="3600" b="1" dirty="0">
                <a:solidFill>
                  <a:srgbClr val="FF0000"/>
                </a:solidFill>
                <a:latin typeface="Cambria" panose="02040503050406030204" pitchFamily="18" charset="0"/>
                <a:ea typeface="Cambria" panose="02040503050406030204" pitchFamily="18" charset="0"/>
              </a:rPr>
              <a:t>Physical distance vs Network Distance</a:t>
            </a:r>
            <a:endParaRPr lang="en-IN" sz="3600" b="1"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1D2675C9-0FF4-BFE8-F40F-C5F67DA65732}"/>
              </a:ext>
            </a:extLst>
          </p:cNvPr>
          <p:cNvSpPr txBox="1"/>
          <p:nvPr/>
        </p:nvSpPr>
        <p:spPr>
          <a:xfrm>
            <a:off x="1308565" y="3190764"/>
            <a:ext cx="12580514" cy="2554545"/>
          </a:xfrm>
          <a:prstGeom prst="rect">
            <a:avLst/>
          </a:prstGeom>
          <a:solidFill>
            <a:schemeClr val="bg1"/>
          </a:solidFill>
        </p:spPr>
        <p:txBody>
          <a:bodyPr wrap="square">
            <a:spAutoFit/>
          </a:bodyPr>
          <a:lstStyle/>
          <a:p>
            <a:pPr algn="l"/>
            <a:r>
              <a:rPr lang="en-US" sz="3200" b="0" i="0" u="none" strike="noStrike" baseline="0" dirty="0">
                <a:latin typeface="Cambria" panose="02040503050406030204" pitchFamily="18" charset="0"/>
                <a:ea typeface="Cambria" panose="02040503050406030204" pitchFamily="18" charset="0"/>
              </a:rPr>
              <a:t>Physical distance plays a key role in determining the interactions between the components of physical systems. </a:t>
            </a:r>
          </a:p>
          <a:p>
            <a:pPr algn="l"/>
            <a:r>
              <a:rPr lang="en-US" sz="3200" b="0" i="0" u="none" strike="noStrike" baseline="0" dirty="0">
                <a:latin typeface="Cambria" panose="02040503050406030204" pitchFamily="18" charset="0"/>
                <a:ea typeface="Cambria" panose="02040503050406030204" pitchFamily="18" charset="0"/>
              </a:rPr>
              <a:t>For example, the distance between two atoms in a crystal or between two galaxies in the universe determines the forces that act between them.</a:t>
            </a:r>
            <a:endParaRPr lang="en-IN"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13648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682750" y="719361"/>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Title 1">
            <a:extLst>
              <a:ext uri="{FF2B5EF4-FFF2-40B4-BE49-F238E27FC236}">
                <a16:creationId xmlns:a16="http://schemas.microsoft.com/office/drawing/2014/main" id="{3A726EA7-EC3C-826D-1891-938A6C2A0FFB}"/>
              </a:ext>
            </a:extLst>
          </p:cNvPr>
          <p:cNvSpPr txBox="1">
            <a:spLocks/>
          </p:cNvSpPr>
          <p:nvPr/>
        </p:nvSpPr>
        <p:spPr>
          <a:xfrm>
            <a:off x="722058" y="326126"/>
            <a:ext cx="13753528"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Path Length (Structural Characterization)</a:t>
            </a:r>
          </a:p>
        </p:txBody>
      </p:sp>
      <p:sp>
        <p:nvSpPr>
          <p:cNvPr id="2" name="TextBox 1">
            <a:extLst>
              <a:ext uri="{FF2B5EF4-FFF2-40B4-BE49-F238E27FC236}">
                <a16:creationId xmlns:a16="http://schemas.microsoft.com/office/drawing/2014/main" id="{8D4D5D8D-DFB2-5D6F-4DDD-21C521DCD67C}"/>
              </a:ext>
            </a:extLst>
          </p:cNvPr>
          <p:cNvSpPr txBox="1"/>
          <p:nvPr/>
        </p:nvSpPr>
        <p:spPr>
          <a:xfrm>
            <a:off x="1258814" y="1871489"/>
            <a:ext cx="8237640" cy="646331"/>
          </a:xfrm>
          <a:prstGeom prst="rect">
            <a:avLst/>
          </a:prstGeom>
          <a:solidFill>
            <a:schemeClr val="bg1"/>
          </a:solidFill>
        </p:spPr>
        <p:txBody>
          <a:bodyPr wrap="none" rtlCol="0">
            <a:spAutoFit/>
          </a:bodyPr>
          <a:lstStyle/>
          <a:p>
            <a:r>
              <a:rPr lang="en-US" sz="3600" b="1" dirty="0">
                <a:solidFill>
                  <a:srgbClr val="FF0000"/>
                </a:solidFill>
                <a:latin typeface="Cambria" panose="02040503050406030204" pitchFamily="18" charset="0"/>
                <a:ea typeface="Cambria" panose="02040503050406030204" pitchFamily="18" charset="0"/>
              </a:rPr>
              <a:t>Physical distance vs Network Distance</a:t>
            </a:r>
            <a:endParaRPr lang="en-IN" sz="3600" b="1"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1D2675C9-0FF4-BFE8-F40F-C5F67DA65732}"/>
              </a:ext>
            </a:extLst>
          </p:cNvPr>
          <p:cNvSpPr txBox="1"/>
          <p:nvPr/>
        </p:nvSpPr>
        <p:spPr>
          <a:xfrm>
            <a:off x="1308565" y="3190764"/>
            <a:ext cx="12580514" cy="2554545"/>
          </a:xfrm>
          <a:prstGeom prst="rect">
            <a:avLst/>
          </a:prstGeom>
          <a:solidFill>
            <a:schemeClr val="bg1"/>
          </a:solidFill>
        </p:spPr>
        <p:txBody>
          <a:bodyPr wrap="square">
            <a:spAutoFit/>
          </a:bodyPr>
          <a:lstStyle/>
          <a:p>
            <a:pPr algn="l"/>
            <a:r>
              <a:rPr lang="en-US" sz="3200" b="0" i="0" u="none" strike="noStrike" baseline="0" dirty="0">
                <a:latin typeface="Cambria" panose="02040503050406030204" pitchFamily="18" charset="0"/>
                <a:ea typeface="Cambria" panose="02040503050406030204" pitchFamily="18" charset="0"/>
              </a:rPr>
              <a:t>Physical distance plays a key role in determining the interactions between the components of physical systems. </a:t>
            </a:r>
          </a:p>
          <a:p>
            <a:pPr algn="l"/>
            <a:r>
              <a:rPr lang="en-US" sz="3200" b="0" i="0" u="none" strike="noStrike" baseline="0" dirty="0">
                <a:latin typeface="Cambria" panose="02040503050406030204" pitchFamily="18" charset="0"/>
                <a:ea typeface="Cambria" panose="02040503050406030204" pitchFamily="18" charset="0"/>
              </a:rPr>
              <a:t>For example, the distance between two atoms in a crystal or between two galaxies in the universe determines the forces that act between them.</a:t>
            </a:r>
            <a:endParaRPr lang="en-IN" sz="32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6D7D21F0-E82F-2FD0-9EEB-8906674613DC}"/>
              </a:ext>
            </a:extLst>
          </p:cNvPr>
          <p:cNvSpPr txBox="1"/>
          <p:nvPr/>
        </p:nvSpPr>
        <p:spPr>
          <a:xfrm>
            <a:off x="1279701" y="6552009"/>
            <a:ext cx="12580513" cy="1569660"/>
          </a:xfrm>
          <a:prstGeom prst="rect">
            <a:avLst/>
          </a:prstGeom>
          <a:solidFill>
            <a:schemeClr val="bg1"/>
          </a:solidFill>
        </p:spPr>
        <p:txBody>
          <a:bodyPr wrap="square">
            <a:spAutoFit/>
          </a:bodyPr>
          <a:lstStyle/>
          <a:p>
            <a:pPr algn="l"/>
            <a:r>
              <a:rPr lang="en-US" sz="3200" b="0" i="0" u="none" strike="noStrike" baseline="0" dirty="0">
                <a:latin typeface="Cambria" panose="02040503050406030204" pitchFamily="18" charset="0"/>
                <a:ea typeface="Cambria" panose="02040503050406030204" pitchFamily="18" charset="0"/>
              </a:rPr>
              <a:t>In networks distance is a challenging concept. Indeed, what is the distance between two webpages, or between two individuals who do not know each other? The physical distance is not relevant here</a:t>
            </a:r>
            <a:endParaRPr lang="en-IN" sz="3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74771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682750" y="719361"/>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Title 1">
            <a:extLst>
              <a:ext uri="{FF2B5EF4-FFF2-40B4-BE49-F238E27FC236}">
                <a16:creationId xmlns:a16="http://schemas.microsoft.com/office/drawing/2014/main" id="{3A726EA7-EC3C-826D-1891-938A6C2A0FFB}"/>
              </a:ext>
            </a:extLst>
          </p:cNvPr>
          <p:cNvSpPr txBox="1">
            <a:spLocks/>
          </p:cNvSpPr>
          <p:nvPr/>
        </p:nvSpPr>
        <p:spPr>
          <a:xfrm>
            <a:off x="664555" y="359321"/>
            <a:ext cx="13753528"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Shortest Paths</a:t>
            </a:r>
          </a:p>
        </p:txBody>
      </p:sp>
      <p:pic>
        <p:nvPicPr>
          <p:cNvPr id="7" name="Picture 6">
            <a:extLst>
              <a:ext uri="{FF2B5EF4-FFF2-40B4-BE49-F238E27FC236}">
                <a16:creationId xmlns:a16="http://schemas.microsoft.com/office/drawing/2014/main" id="{C3DAEED0-248B-99AF-E9DC-8E8B43C3948F}"/>
              </a:ext>
            </a:extLst>
          </p:cNvPr>
          <p:cNvPicPr>
            <a:picLocks noChangeAspect="1"/>
          </p:cNvPicPr>
          <p:nvPr/>
        </p:nvPicPr>
        <p:blipFill>
          <a:blip r:embed="rId3"/>
          <a:stretch>
            <a:fillRect/>
          </a:stretch>
        </p:blipFill>
        <p:spPr>
          <a:xfrm>
            <a:off x="9511689" y="1666511"/>
            <a:ext cx="4735471" cy="5400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FFB87C-186F-FC63-ED2E-52A1A476F41D}"/>
                  </a:ext>
                </a:extLst>
              </p:cNvPr>
              <p:cNvSpPr txBox="1"/>
              <p:nvPr/>
            </p:nvSpPr>
            <p:spPr>
              <a:xfrm>
                <a:off x="692215" y="2807593"/>
                <a:ext cx="8568952" cy="2906886"/>
              </a:xfrm>
              <a:prstGeom prst="rect">
                <a:avLst/>
              </a:prstGeom>
              <a:solidFill>
                <a:schemeClr val="bg1"/>
              </a:solidFill>
            </p:spPr>
            <p:txBody>
              <a:bodyPr wrap="square">
                <a:spAutoFit/>
              </a:bodyPr>
              <a:lstStyle/>
              <a:p>
                <a:pPr algn="l"/>
                <a:r>
                  <a:rPr lang="en-US" sz="3600" b="0" i="0" u="none" strike="noStrike" baseline="0" dirty="0">
                    <a:solidFill>
                      <a:srgbClr val="000000"/>
                    </a:solidFill>
                    <a:latin typeface="Cambria" panose="02040503050406030204" pitchFamily="18" charset="0"/>
                    <a:ea typeface="Cambria" panose="02040503050406030204" pitchFamily="18" charset="0"/>
                  </a:rPr>
                  <a:t>The shortest path between nodes </a:t>
                </a:r>
                <a:r>
                  <a:rPr lang="en-US" sz="3600" b="0" i="1" u="none" strike="noStrike" baseline="0" dirty="0" err="1">
                    <a:solidFill>
                      <a:srgbClr val="000000"/>
                    </a:solidFill>
                    <a:latin typeface="Cambria" panose="02040503050406030204" pitchFamily="18" charset="0"/>
                    <a:ea typeface="Cambria" panose="02040503050406030204" pitchFamily="18" charset="0"/>
                  </a:rPr>
                  <a:t>i</a:t>
                </a:r>
                <a:r>
                  <a:rPr lang="en-US" sz="3600" b="0" i="1" u="none" strike="noStrike" baseline="0" dirty="0">
                    <a:solidFill>
                      <a:srgbClr val="000000"/>
                    </a:solidFill>
                    <a:latin typeface="Cambria" panose="02040503050406030204" pitchFamily="18" charset="0"/>
                    <a:ea typeface="Cambria" panose="02040503050406030204" pitchFamily="18" charset="0"/>
                  </a:rPr>
                  <a:t> </a:t>
                </a:r>
                <a:r>
                  <a:rPr lang="en-US" sz="3600" b="0" i="0" u="none" strike="noStrike" baseline="0" dirty="0">
                    <a:solidFill>
                      <a:srgbClr val="000000"/>
                    </a:solidFill>
                    <a:latin typeface="Cambria" panose="02040503050406030204" pitchFamily="18" charset="0"/>
                    <a:ea typeface="Cambria" panose="02040503050406030204" pitchFamily="18" charset="0"/>
                  </a:rPr>
                  <a:t>and </a:t>
                </a:r>
                <a:r>
                  <a:rPr lang="en-US" sz="3600" b="0" i="1" u="none" strike="noStrike" baseline="0" dirty="0">
                    <a:solidFill>
                      <a:srgbClr val="000000"/>
                    </a:solidFill>
                    <a:latin typeface="Cambria" panose="02040503050406030204" pitchFamily="18" charset="0"/>
                    <a:ea typeface="Cambria" panose="02040503050406030204" pitchFamily="18" charset="0"/>
                  </a:rPr>
                  <a:t>j </a:t>
                </a:r>
                <a:r>
                  <a:rPr lang="en-US" sz="3600" b="0" i="0" u="none" strike="noStrike" baseline="0" dirty="0">
                    <a:solidFill>
                      <a:srgbClr val="000000"/>
                    </a:solidFill>
                    <a:latin typeface="Cambria" panose="02040503050406030204" pitchFamily="18" charset="0"/>
                    <a:ea typeface="Cambria" panose="02040503050406030204" pitchFamily="18" charset="0"/>
                  </a:rPr>
                  <a:t>is the path with the fewest number of links The shortest path is often called the distance between nodes </a:t>
                </a:r>
                <a:r>
                  <a:rPr lang="en-US" sz="3600" b="0" i="1" u="none" strike="noStrike" baseline="0" dirty="0" err="1">
                    <a:solidFill>
                      <a:srgbClr val="000000"/>
                    </a:solidFill>
                    <a:latin typeface="Cambria" panose="02040503050406030204" pitchFamily="18" charset="0"/>
                    <a:ea typeface="Cambria" panose="02040503050406030204" pitchFamily="18" charset="0"/>
                  </a:rPr>
                  <a:t>i</a:t>
                </a:r>
                <a:r>
                  <a:rPr lang="en-US" sz="3600" b="0" i="1" u="none" strike="noStrike" baseline="0" dirty="0">
                    <a:solidFill>
                      <a:srgbClr val="000000"/>
                    </a:solidFill>
                    <a:latin typeface="Cambria" panose="02040503050406030204" pitchFamily="18" charset="0"/>
                    <a:ea typeface="Cambria" panose="02040503050406030204" pitchFamily="18" charset="0"/>
                  </a:rPr>
                  <a:t> </a:t>
                </a:r>
                <a:r>
                  <a:rPr lang="en-US" sz="3600" b="0" i="0" u="none" strike="noStrike" baseline="0" dirty="0">
                    <a:solidFill>
                      <a:srgbClr val="000000"/>
                    </a:solidFill>
                    <a:latin typeface="Cambria" panose="02040503050406030204" pitchFamily="18" charset="0"/>
                    <a:ea typeface="Cambria" panose="02040503050406030204" pitchFamily="18" charset="0"/>
                  </a:rPr>
                  <a:t>and </a:t>
                </a:r>
                <a:r>
                  <a:rPr lang="en-US" sz="3600" b="0" i="1" u="none" strike="noStrike" baseline="0" dirty="0">
                    <a:solidFill>
                      <a:srgbClr val="000000"/>
                    </a:solidFill>
                    <a:latin typeface="Cambria" panose="02040503050406030204" pitchFamily="18" charset="0"/>
                    <a:ea typeface="Cambria" panose="02040503050406030204" pitchFamily="18" charset="0"/>
                  </a:rPr>
                  <a:t>j</a:t>
                </a:r>
                <a:r>
                  <a:rPr lang="en-US" sz="3600" b="0" i="0" u="none" strike="noStrike" baseline="0" dirty="0">
                    <a:solidFill>
                      <a:srgbClr val="000000"/>
                    </a:solidFill>
                    <a:latin typeface="Cambria" panose="02040503050406030204" pitchFamily="18" charset="0"/>
                    <a:ea typeface="Cambria" panose="02040503050406030204" pitchFamily="18" charset="0"/>
                  </a:rPr>
                  <a:t>, and is denoted by </a:t>
                </a:r>
                <a14:m>
                  <m:oMath xmlns:m="http://schemas.openxmlformats.org/officeDocument/2006/math">
                    <m:sSub>
                      <m:sSubPr>
                        <m:ctrlPr>
                          <a:rPr lang="en-US" sz="3600" b="0" i="1" u="none" strike="noStrike" baseline="0" smtClean="0">
                            <a:solidFill>
                              <a:srgbClr val="000000"/>
                            </a:solidFill>
                            <a:latin typeface="Cambria Math" panose="02040503050406030204" pitchFamily="18" charset="0"/>
                            <a:ea typeface="Cambria" panose="02040503050406030204" pitchFamily="18" charset="0"/>
                          </a:rPr>
                        </m:ctrlPr>
                      </m:sSubPr>
                      <m:e>
                        <m:r>
                          <a:rPr lang="en-US" sz="3600" b="0" i="1" u="none" strike="noStrike" baseline="0" smtClean="0">
                            <a:solidFill>
                              <a:srgbClr val="000000"/>
                            </a:solidFill>
                            <a:latin typeface="Cambria Math" panose="02040503050406030204" pitchFamily="18" charset="0"/>
                            <a:ea typeface="Cambria" panose="02040503050406030204" pitchFamily="18" charset="0"/>
                          </a:rPr>
                          <m:t>𝑑</m:t>
                        </m:r>
                      </m:e>
                      <m:sub>
                        <m:r>
                          <a:rPr lang="en-US" sz="3600" b="0" i="1" u="none" strike="noStrike" baseline="0" smtClean="0">
                            <a:solidFill>
                              <a:srgbClr val="000000"/>
                            </a:solidFill>
                            <a:latin typeface="Cambria Math" panose="02040503050406030204" pitchFamily="18" charset="0"/>
                            <a:ea typeface="Cambria" panose="02040503050406030204" pitchFamily="18" charset="0"/>
                          </a:rPr>
                          <m:t>𝑖𝑗</m:t>
                        </m:r>
                      </m:sub>
                    </m:sSub>
                  </m:oMath>
                </a14:m>
                <a:r>
                  <a:rPr lang="en-US" sz="3600" b="0" i="0" u="none" strike="noStrike" baseline="0" dirty="0">
                    <a:solidFill>
                      <a:srgbClr val="000000"/>
                    </a:solidFill>
                    <a:latin typeface="Cambria" panose="02040503050406030204" pitchFamily="18" charset="0"/>
                    <a:ea typeface="Cambria" panose="02040503050406030204" pitchFamily="18" charset="0"/>
                  </a:rPr>
                  <a:t>, or simply </a:t>
                </a:r>
                <a:r>
                  <a:rPr lang="en-US" sz="3600" b="0" i="1" u="none" strike="noStrike" baseline="0" dirty="0">
                    <a:solidFill>
                      <a:srgbClr val="000000"/>
                    </a:solidFill>
                    <a:latin typeface="Cambria" panose="02040503050406030204" pitchFamily="18" charset="0"/>
                    <a:ea typeface="Cambria" panose="02040503050406030204" pitchFamily="18" charset="0"/>
                  </a:rPr>
                  <a:t>d</a:t>
                </a:r>
                <a:r>
                  <a:rPr lang="en-US" sz="3600" b="0" i="0" u="none" strike="noStrike" baseline="0" dirty="0">
                    <a:solidFill>
                      <a:srgbClr val="000000"/>
                    </a:solidFill>
                    <a:latin typeface="Cambria" panose="02040503050406030204" pitchFamily="18" charset="0"/>
                    <a:ea typeface="Cambria" panose="02040503050406030204" pitchFamily="18" charset="0"/>
                  </a:rPr>
                  <a:t>.</a:t>
                </a:r>
                <a:endParaRPr lang="en-IN" sz="3600" dirty="0">
                  <a:latin typeface="Cambria" panose="02040503050406030204" pitchFamily="18" charset="0"/>
                  <a:ea typeface="Cambria" panose="02040503050406030204" pitchFamily="18" charset="0"/>
                </a:endParaRPr>
              </a:p>
            </p:txBody>
          </p:sp>
        </mc:Choice>
        <mc:Fallback xmlns="">
          <p:sp>
            <p:nvSpPr>
              <p:cNvPr id="9" name="TextBox 8">
                <a:extLst>
                  <a:ext uri="{FF2B5EF4-FFF2-40B4-BE49-F238E27FC236}">
                    <a16:creationId xmlns:a16="http://schemas.microsoft.com/office/drawing/2014/main" id="{59FFB87C-186F-FC63-ED2E-52A1A476F41D}"/>
                  </a:ext>
                </a:extLst>
              </p:cNvPr>
              <p:cNvSpPr txBox="1">
                <a:spLocks noRot="1" noChangeAspect="1" noMove="1" noResize="1" noEditPoints="1" noAdjustHandles="1" noChangeArrowheads="1" noChangeShapeType="1" noTextEdit="1"/>
              </p:cNvSpPr>
              <p:nvPr/>
            </p:nvSpPr>
            <p:spPr>
              <a:xfrm>
                <a:off x="692215" y="2807593"/>
                <a:ext cx="8568952" cy="2906886"/>
              </a:xfrm>
              <a:prstGeom prst="rect">
                <a:avLst/>
              </a:prstGeom>
              <a:blipFill>
                <a:blip r:embed="rId4"/>
                <a:stretch>
                  <a:fillRect l="-2206" t="-3361" r="-996" b="-5462"/>
                </a:stretch>
              </a:blipFill>
            </p:spPr>
            <p:txBody>
              <a:bodyPr/>
              <a:lstStyle/>
              <a:p>
                <a:r>
                  <a:rPr lang="en-IN">
                    <a:noFill/>
                  </a:rPr>
                  <a:t> </a:t>
                </a:r>
              </a:p>
            </p:txBody>
          </p:sp>
        </mc:Fallback>
      </mc:AlternateContent>
      <p:sp>
        <p:nvSpPr>
          <p:cNvPr id="11" name="Oval 10">
            <a:extLst>
              <a:ext uri="{FF2B5EF4-FFF2-40B4-BE49-F238E27FC236}">
                <a16:creationId xmlns:a16="http://schemas.microsoft.com/office/drawing/2014/main" id="{E8E5CBB9-641C-2A5C-F855-E7B8C040512B}"/>
              </a:ext>
            </a:extLst>
          </p:cNvPr>
          <p:cNvSpPr/>
          <p:nvPr/>
        </p:nvSpPr>
        <p:spPr>
          <a:xfrm>
            <a:off x="9683750" y="1943497"/>
            <a:ext cx="648072" cy="504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9585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19CCB2C7-4808-BEB8-10F4-43FA2598B5E8}"/>
              </a:ext>
            </a:extLst>
          </p:cNvPr>
          <p:cNvPicPr>
            <a:picLocks noChangeAspect="1"/>
          </p:cNvPicPr>
          <p:nvPr/>
        </p:nvPicPr>
        <p:blipFill rotWithShape="1">
          <a:blip r:embed="rId2">
            <a:alphaModFix amt="60000"/>
            <a:lum bright="70000" contrast="-70000"/>
          </a:blip>
          <a:srcRect r="-1" b="3428"/>
          <a:stretch/>
        </p:blipFill>
        <p:spPr>
          <a:xfrm>
            <a:off x="682750" y="719361"/>
            <a:ext cx="13393488" cy="8947671"/>
          </a:xfrm>
          <a:prstGeom prst="rect">
            <a:avLst/>
          </a:prstGeom>
          <a:ln>
            <a:noFill/>
          </a:ln>
          <a:effectLst>
            <a:outerShdw blurRad="292100" dist="139700" dir="2700000" algn="tl" rotWithShape="0">
              <a:srgbClr val="333333">
                <a:alpha val="65000"/>
              </a:srgbClr>
            </a:outerShdw>
          </a:effectLst>
        </p:spPr>
      </p:pic>
      <p:sp>
        <p:nvSpPr>
          <p:cNvPr id="28675" name="Text Box 3"/>
          <p:cNvSpPr txBox="1">
            <a:spLocks noChangeArrowheads="1"/>
          </p:cNvSpPr>
          <p:nvPr/>
        </p:nvSpPr>
        <p:spPr bwMode="auto">
          <a:xfrm>
            <a:off x="5042654" y="2270103"/>
            <a:ext cx="9347359" cy="6706644"/>
          </a:xfrm>
          <a:prstGeom prst="rect">
            <a:avLst/>
          </a:prstGeom>
          <a:solidFill>
            <a:schemeClr val="bg1"/>
          </a:solidFill>
          <a:ln w="9525">
            <a:noFill/>
            <a:miter lim="800000"/>
            <a:headEnd/>
            <a:tailEnd/>
          </a:ln>
        </p:spPr>
        <p:txBody>
          <a:bodyPr wrap="square">
            <a:prstTxWarp prst="textNoShape">
              <a:avLst/>
            </a:prstTxWarp>
            <a:spAutoFit/>
          </a:bodyPr>
          <a:lstStyle/>
          <a:p>
            <a:pPr>
              <a:lnSpc>
                <a:spcPct val="140000"/>
              </a:lnSpc>
            </a:pPr>
            <a:r>
              <a:rPr lang="en-US" sz="2583" dirty="0">
                <a:latin typeface="Helvetica"/>
                <a:cs typeface="Helvetica"/>
              </a:rPr>
              <a:t>The </a:t>
            </a:r>
            <a:r>
              <a:rPr lang="en-US" sz="2583" i="1" dirty="0">
                <a:solidFill>
                  <a:srgbClr val="FF0000"/>
                </a:solidFill>
                <a:latin typeface="Helvetica"/>
                <a:cs typeface="Helvetica"/>
              </a:rPr>
              <a:t>distance (shortest path, geodesic path) </a:t>
            </a:r>
            <a:r>
              <a:rPr lang="en-US" sz="2583" dirty="0">
                <a:latin typeface="Helvetica"/>
                <a:cs typeface="Helvetica"/>
              </a:rPr>
              <a:t>between two nodes is defined as the number of edges along the shortest path connecting them.</a:t>
            </a:r>
          </a:p>
          <a:p>
            <a:pPr>
              <a:lnSpc>
                <a:spcPct val="140000"/>
              </a:lnSpc>
            </a:pPr>
            <a:endParaRPr lang="en-US" sz="2583" dirty="0">
              <a:latin typeface="Helvetica"/>
              <a:cs typeface="Helvetica"/>
            </a:endParaRPr>
          </a:p>
          <a:p>
            <a:pPr>
              <a:lnSpc>
                <a:spcPct val="140000"/>
              </a:lnSpc>
            </a:pPr>
            <a:r>
              <a:rPr lang="en-US" sz="2583" dirty="0">
                <a:latin typeface="Helvetica"/>
                <a:cs typeface="Helvetica"/>
              </a:rPr>
              <a:t>*If the two nodes are disconnected, the distance is infinity.</a:t>
            </a:r>
          </a:p>
          <a:p>
            <a:pPr>
              <a:lnSpc>
                <a:spcPct val="140000"/>
              </a:lnSpc>
            </a:pPr>
            <a:endParaRPr lang="en-US" sz="2583" dirty="0">
              <a:latin typeface="Helvetica"/>
              <a:cs typeface="Helvetica"/>
            </a:endParaRPr>
          </a:p>
          <a:p>
            <a:pPr>
              <a:lnSpc>
                <a:spcPct val="140000"/>
              </a:lnSpc>
            </a:pPr>
            <a:endParaRPr lang="en-US" sz="2583" dirty="0">
              <a:latin typeface="Helvetica"/>
              <a:cs typeface="Helvetica"/>
            </a:endParaRPr>
          </a:p>
          <a:p>
            <a:pPr>
              <a:lnSpc>
                <a:spcPct val="140000"/>
              </a:lnSpc>
            </a:pPr>
            <a:r>
              <a:rPr lang="en-US" sz="2583" dirty="0">
                <a:latin typeface="Helvetica"/>
                <a:cs typeface="Helvetica"/>
              </a:rPr>
              <a:t>In </a:t>
            </a:r>
            <a:r>
              <a:rPr lang="en-US" sz="2583" dirty="0">
                <a:solidFill>
                  <a:srgbClr val="FF0000"/>
                </a:solidFill>
                <a:latin typeface="Helvetica"/>
                <a:cs typeface="Helvetica"/>
              </a:rPr>
              <a:t>directed graphs </a:t>
            </a:r>
            <a:r>
              <a:rPr lang="en-US" sz="2583" dirty="0">
                <a:latin typeface="Helvetica"/>
                <a:cs typeface="Helvetica"/>
              </a:rPr>
              <a:t>each path needs to follow the direction of the arrows.</a:t>
            </a:r>
          </a:p>
          <a:p>
            <a:pPr>
              <a:lnSpc>
                <a:spcPct val="140000"/>
              </a:lnSpc>
            </a:pPr>
            <a:r>
              <a:rPr lang="en-US" sz="2583" dirty="0">
                <a:latin typeface="Helvetica"/>
                <a:cs typeface="Helvetica"/>
              </a:rPr>
              <a:t>Thus in a digraph the distance from node A to B (on an AB path) is generally different from the distance from node B to A (on a BCA path).</a:t>
            </a:r>
          </a:p>
        </p:txBody>
      </p:sp>
      <p:sp>
        <p:nvSpPr>
          <p:cNvPr id="6" name="Subtitle 2"/>
          <p:cNvSpPr txBox="1">
            <a:spLocks/>
          </p:cNvSpPr>
          <p:nvPr/>
        </p:nvSpPr>
        <p:spPr>
          <a:xfrm>
            <a:off x="682750" y="1033680"/>
            <a:ext cx="14076238" cy="676454"/>
          </a:xfrm>
          <a:prstGeom prst="rect">
            <a:avLst/>
          </a:prstGeom>
          <a:solidFill>
            <a:schemeClr val="bg1"/>
          </a:solidFill>
        </p:spPr>
        <p:txBody>
          <a:bodyPr vert="horz" lIns="147590" tIns="73795" rIns="147590" bIns="73795" rtlCol="0">
            <a:normAutofit/>
          </a:bodyPr>
          <a:lstStyle/>
          <a:p>
            <a:pPr lvl="0">
              <a:spcBef>
                <a:spcPct val="20000"/>
              </a:spcBef>
            </a:pPr>
            <a:r>
              <a:rPr lang="en-US" sz="3228" b="1" dirty="0">
                <a:solidFill>
                  <a:srgbClr val="0000FF"/>
                </a:solidFill>
                <a:latin typeface="Cambria" panose="02040503050406030204" pitchFamily="18" charset="0"/>
                <a:ea typeface="Cambria" panose="02040503050406030204" pitchFamily="18" charset="0"/>
                <a:cs typeface="Helvetica" pitchFamily="36" charset="0"/>
              </a:rPr>
              <a:t>DISTANCE IN A GRAPH        </a:t>
            </a:r>
            <a:r>
              <a:rPr lang="en-US" sz="2583" b="1" dirty="0">
                <a:solidFill>
                  <a:srgbClr val="0000FF"/>
                </a:solidFill>
                <a:latin typeface="Cambria" panose="02040503050406030204" pitchFamily="18" charset="0"/>
                <a:ea typeface="Cambria" panose="02040503050406030204" pitchFamily="18" charset="0"/>
                <a:cs typeface="Helvetica" pitchFamily="36" charset="0"/>
              </a:rPr>
              <a:t>Shortest Path, Geodesic Path</a:t>
            </a:r>
          </a:p>
        </p:txBody>
      </p:sp>
      <p:sp>
        <p:nvSpPr>
          <p:cNvPr id="7" name="Subtitle 2"/>
          <p:cNvSpPr txBox="1">
            <a:spLocks/>
          </p:cNvSpPr>
          <p:nvPr/>
        </p:nvSpPr>
        <p:spPr>
          <a:xfrm flipH="1">
            <a:off x="5091854" y="1033682"/>
            <a:ext cx="73793" cy="676454"/>
          </a:xfrm>
          <a:prstGeom prst="rect">
            <a:avLst/>
          </a:prstGeom>
          <a:solidFill>
            <a:schemeClr val="bg1"/>
          </a:solidFill>
        </p:spPr>
        <p:txBody>
          <a:bodyPr vert="horz" lIns="147590" tIns="73795" rIns="147590" bIns="73795" rtlCol="0">
            <a:normAutofit/>
          </a:bodyPr>
          <a:lstStyle/>
          <a:p>
            <a:pPr>
              <a:spcBef>
                <a:spcPct val="20000"/>
              </a:spcBef>
            </a:pPr>
            <a:endParaRPr lang="en-US" sz="2583" b="1" dirty="0">
              <a:solidFill>
                <a:schemeClr val="bg1"/>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395276" y="6717859"/>
            <a:ext cx="259766" cy="1374659"/>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sz="7843"/>
          </a:p>
        </p:txBody>
      </p:sp>
      <p:sp>
        <p:nvSpPr>
          <p:cNvPr id="11" name="Oval 10"/>
          <p:cNvSpPr/>
          <p:nvPr/>
        </p:nvSpPr>
        <p:spPr>
          <a:xfrm>
            <a:off x="1894288" y="7255332"/>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12" name="Oval 11"/>
          <p:cNvSpPr/>
          <p:nvPr/>
        </p:nvSpPr>
        <p:spPr>
          <a:xfrm>
            <a:off x="824542" y="8286089"/>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13" name="Oval 12"/>
          <p:cNvSpPr/>
          <p:nvPr/>
        </p:nvSpPr>
        <p:spPr>
          <a:xfrm>
            <a:off x="3462834" y="6596885"/>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14" name="Oval 13"/>
          <p:cNvSpPr/>
          <p:nvPr/>
        </p:nvSpPr>
        <p:spPr>
          <a:xfrm>
            <a:off x="3665132" y="8166266"/>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cxnSp>
        <p:nvCxnSpPr>
          <p:cNvPr id="18" name="Straight Arrow Connector 17"/>
          <p:cNvCxnSpPr>
            <a:stCxn id="11" idx="3"/>
            <a:endCxn id="12" idx="7"/>
          </p:cNvCxnSpPr>
          <p:nvPr/>
        </p:nvCxnSpPr>
        <p:spPr>
          <a:xfrm rot="5400000">
            <a:off x="1046336" y="7438136"/>
            <a:ext cx="863167" cy="90215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7"/>
            <a:endCxn id="13" idx="2"/>
          </p:cNvCxnSpPr>
          <p:nvPr/>
        </p:nvCxnSpPr>
        <p:spPr>
          <a:xfrm rot="5400000" flipH="1" flipV="1">
            <a:off x="2492383" y="6319593"/>
            <a:ext cx="574651" cy="13662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4"/>
            <a:endCxn id="14" idx="0"/>
          </p:cNvCxnSpPr>
          <p:nvPr/>
        </p:nvCxnSpPr>
        <p:spPr>
          <a:xfrm rot="16200000" flipH="1">
            <a:off x="3016299" y="7398929"/>
            <a:ext cx="1332373" cy="20229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a:endCxn id="11" idx="6"/>
          </p:cNvCxnSpPr>
          <p:nvPr/>
        </p:nvCxnSpPr>
        <p:spPr>
          <a:xfrm rot="10800000">
            <a:off x="2131294" y="7373838"/>
            <a:ext cx="1533837" cy="9109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
          <p:cNvSpPr>
            <a:spLocks/>
          </p:cNvSpPr>
          <p:nvPr/>
        </p:nvSpPr>
        <p:spPr bwMode="auto">
          <a:xfrm>
            <a:off x="744337" y="8509430"/>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D</a:t>
            </a:r>
          </a:p>
        </p:txBody>
      </p:sp>
      <p:sp>
        <p:nvSpPr>
          <p:cNvPr id="23" name="Rectangle 2"/>
          <p:cNvSpPr>
            <a:spLocks/>
          </p:cNvSpPr>
          <p:nvPr/>
        </p:nvSpPr>
        <p:spPr bwMode="auto">
          <a:xfrm>
            <a:off x="3819644" y="8302867"/>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C</a:t>
            </a:r>
          </a:p>
        </p:txBody>
      </p:sp>
      <p:sp>
        <p:nvSpPr>
          <p:cNvPr id="25" name="Rectangle 2"/>
          <p:cNvSpPr>
            <a:spLocks/>
          </p:cNvSpPr>
          <p:nvPr/>
        </p:nvSpPr>
        <p:spPr bwMode="auto">
          <a:xfrm>
            <a:off x="1828075" y="6961240"/>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A</a:t>
            </a:r>
          </a:p>
        </p:txBody>
      </p:sp>
      <p:sp>
        <p:nvSpPr>
          <p:cNvPr id="26" name="Rectangle 2"/>
          <p:cNvSpPr>
            <a:spLocks/>
          </p:cNvSpPr>
          <p:nvPr/>
        </p:nvSpPr>
        <p:spPr bwMode="auto">
          <a:xfrm>
            <a:off x="3614955" y="6384791"/>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B</a:t>
            </a:r>
          </a:p>
        </p:txBody>
      </p:sp>
      <p:sp>
        <p:nvSpPr>
          <p:cNvPr id="37" name="AutoShape 9"/>
          <p:cNvSpPr>
            <a:spLocks noChangeArrowheads="1"/>
          </p:cNvSpPr>
          <p:nvPr/>
        </p:nvSpPr>
        <p:spPr bwMode="auto">
          <a:xfrm>
            <a:off x="1442878" y="2890163"/>
            <a:ext cx="259766" cy="1374659"/>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sz="7843"/>
          </a:p>
        </p:txBody>
      </p:sp>
      <p:sp>
        <p:nvSpPr>
          <p:cNvPr id="38" name="Oval 37"/>
          <p:cNvSpPr/>
          <p:nvPr/>
        </p:nvSpPr>
        <p:spPr>
          <a:xfrm>
            <a:off x="1941889" y="3427636"/>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39" name="Oval 38"/>
          <p:cNvSpPr/>
          <p:nvPr/>
        </p:nvSpPr>
        <p:spPr>
          <a:xfrm>
            <a:off x="872144" y="4458393"/>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40" name="Oval 39"/>
          <p:cNvSpPr/>
          <p:nvPr/>
        </p:nvSpPr>
        <p:spPr>
          <a:xfrm>
            <a:off x="3510435" y="2769189"/>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41" name="Oval 40"/>
          <p:cNvSpPr/>
          <p:nvPr/>
        </p:nvSpPr>
        <p:spPr>
          <a:xfrm>
            <a:off x="3712734" y="4338570"/>
            <a:ext cx="237007" cy="2370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43"/>
          </a:p>
        </p:txBody>
      </p:sp>
      <p:sp>
        <p:nvSpPr>
          <p:cNvPr id="46" name="Rectangle 2"/>
          <p:cNvSpPr>
            <a:spLocks/>
          </p:cNvSpPr>
          <p:nvPr/>
        </p:nvSpPr>
        <p:spPr bwMode="auto">
          <a:xfrm>
            <a:off x="791939" y="4681734"/>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D</a:t>
            </a:r>
          </a:p>
        </p:txBody>
      </p:sp>
      <p:sp>
        <p:nvSpPr>
          <p:cNvPr id="47" name="Rectangle 2"/>
          <p:cNvSpPr>
            <a:spLocks/>
          </p:cNvSpPr>
          <p:nvPr/>
        </p:nvSpPr>
        <p:spPr bwMode="auto">
          <a:xfrm>
            <a:off x="3867246" y="4475171"/>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C</a:t>
            </a:r>
          </a:p>
        </p:txBody>
      </p:sp>
      <p:sp>
        <p:nvSpPr>
          <p:cNvPr id="48" name="Rectangle 2"/>
          <p:cNvSpPr>
            <a:spLocks/>
          </p:cNvSpPr>
          <p:nvPr/>
        </p:nvSpPr>
        <p:spPr bwMode="auto">
          <a:xfrm>
            <a:off x="1875677" y="3133544"/>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A</a:t>
            </a:r>
          </a:p>
        </p:txBody>
      </p:sp>
      <p:sp>
        <p:nvSpPr>
          <p:cNvPr id="49" name="Rectangle 2"/>
          <p:cNvSpPr>
            <a:spLocks/>
          </p:cNvSpPr>
          <p:nvPr/>
        </p:nvSpPr>
        <p:spPr bwMode="auto">
          <a:xfrm>
            <a:off x="3662557" y="2557095"/>
            <a:ext cx="396762" cy="298095"/>
          </a:xfrm>
          <a:prstGeom prst="rect">
            <a:avLst/>
          </a:prstGeom>
          <a:noFill/>
          <a:ln w="12700">
            <a:noFill/>
            <a:miter lim="800000"/>
            <a:headEnd/>
            <a:tailEnd/>
          </a:ln>
        </p:spPr>
        <p:txBody>
          <a:bodyPr wrap="square" lIns="0" tIns="0" rIns="51243" bIns="0">
            <a:prstTxWarp prst="textNoShape">
              <a:avLst/>
            </a:prstTxWarp>
            <a:spAutoFit/>
          </a:bodyPr>
          <a:lstStyle/>
          <a:p>
            <a:pPr marL="50445" algn="ctr">
              <a:buClr>
                <a:srgbClr val="CC0000"/>
              </a:buClr>
              <a:buSzPct val="100000"/>
            </a:pPr>
            <a:r>
              <a:rPr lang="en-US" sz="1937" b="1" dirty="0">
                <a:latin typeface="Helvetica"/>
                <a:ea typeface="Trebuchet MS" pitchFamily="-112" charset="0"/>
                <a:cs typeface="Helvetica"/>
                <a:sym typeface="Trebuchet MS" pitchFamily="-112" charset="0"/>
              </a:rPr>
              <a:t>B</a:t>
            </a:r>
          </a:p>
        </p:txBody>
      </p:sp>
      <p:cxnSp>
        <p:nvCxnSpPr>
          <p:cNvPr id="51" name="Straight Connector 50"/>
          <p:cNvCxnSpPr>
            <a:stCxn id="39" idx="7"/>
            <a:endCxn id="38" idx="3"/>
          </p:cNvCxnSpPr>
          <p:nvPr/>
        </p:nvCxnSpPr>
        <p:spPr>
          <a:xfrm rot="5400000" flipH="1" flipV="1">
            <a:off x="1093937" y="3610442"/>
            <a:ext cx="863167" cy="9021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6"/>
            <a:endCxn id="40" idx="3"/>
          </p:cNvCxnSpPr>
          <p:nvPr/>
        </p:nvCxnSpPr>
        <p:spPr>
          <a:xfrm flipV="1">
            <a:off x="2178897" y="2971488"/>
            <a:ext cx="1366247" cy="5746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1" idx="0"/>
            <a:endCxn id="40" idx="4"/>
          </p:cNvCxnSpPr>
          <p:nvPr/>
        </p:nvCxnSpPr>
        <p:spPr>
          <a:xfrm rot="16200000" flipV="1">
            <a:off x="3063903" y="3571233"/>
            <a:ext cx="1332373" cy="2022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8" idx="5"/>
            <a:endCxn id="41" idx="1"/>
          </p:cNvCxnSpPr>
          <p:nvPr/>
        </p:nvCxnSpPr>
        <p:spPr>
          <a:xfrm rot="16200000" flipH="1">
            <a:off x="2574142" y="3199978"/>
            <a:ext cx="743344" cy="160325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
          <p:cNvSpPr txBox="1">
            <a:spLocks noChangeArrowheads="1"/>
          </p:cNvSpPr>
          <p:nvPr/>
        </p:nvSpPr>
        <p:spPr bwMode="auto">
          <a:xfrm>
            <a:off x="10454283" y="9503474"/>
            <a:ext cx="4181713" cy="315920"/>
          </a:xfrm>
          <a:prstGeom prst="rect">
            <a:avLst/>
          </a:prstGeom>
          <a:noFill/>
          <a:ln w="9525">
            <a:noFill/>
            <a:miter lim="800000"/>
            <a:headEnd/>
            <a:tailEnd/>
          </a:ln>
        </p:spPr>
        <p:txBody>
          <a:bodyPr wrap="square">
            <a:prstTxWarp prst="textNoShape">
              <a:avLst/>
            </a:prstTxWarp>
            <a:spAutoFit/>
          </a:bodyPr>
          <a:lstStyle/>
          <a:p>
            <a:pPr algn="r"/>
            <a:r>
              <a:rPr lang="en-US" sz="1453" b="1" dirty="0">
                <a:solidFill>
                  <a:srgbClr val="BFBFBF"/>
                </a:solidFill>
                <a:latin typeface="Helvetica" pitchFamily="36" charset="0"/>
                <a:ea typeface="Helvetica" pitchFamily="36" charset="0"/>
                <a:cs typeface="Helvetica" pitchFamily="36" charset="0"/>
              </a:rPr>
              <a:t>Network Science: Graph Theory</a:t>
            </a:r>
            <a:r>
              <a:rPr lang="en-US" sz="968" i="1" dirty="0">
                <a:solidFill>
                  <a:srgbClr val="BFBFBF"/>
                </a:solidFill>
                <a:latin typeface="Helvetica" pitchFamily="36" charset="0"/>
                <a:ea typeface="Helvetica" pitchFamily="36" charset="0"/>
                <a:cs typeface="Helvetica" pitchFamily="36" charset="0"/>
              </a:rPr>
              <a:t>   2012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1028667" y="719361"/>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Subtitle 2"/>
          <p:cNvSpPr>
            <a:spLocks noGrp="1"/>
          </p:cNvSpPr>
          <p:nvPr>
            <p:ph type="subTitle" idx="1"/>
          </p:nvPr>
        </p:nvSpPr>
        <p:spPr>
          <a:xfrm>
            <a:off x="2190752" y="3324384"/>
            <a:ext cx="5534659" cy="5188743"/>
          </a:xfrm>
        </p:spPr>
        <p:style>
          <a:lnRef idx="2">
            <a:schemeClr val="accent2"/>
          </a:lnRef>
          <a:fillRef idx="1">
            <a:schemeClr val="lt1"/>
          </a:fillRef>
          <a:effectRef idx="0">
            <a:schemeClr val="accent2"/>
          </a:effectRef>
          <a:fontRef idx="minor">
            <a:schemeClr val="dk1"/>
          </a:fontRef>
        </p:style>
        <p:txBody>
          <a:bodyPr>
            <a:noAutofit/>
          </a:bodyPr>
          <a:lstStyle/>
          <a:p>
            <a:pPr algn="l"/>
            <a:r>
              <a:rPr lang="en-IN" sz="3228" b="1" dirty="0">
                <a:solidFill>
                  <a:schemeClr val="tx1"/>
                </a:solidFill>
              </a:rPr>
              <a:t>  </a:t>
            </a:r>
            <a:r>
              <a:rPr lang="en-IN" sz="3228" dirty="0">
                <a:solidFill>
                  <a:schemeClr val="tx1"/>
                </a:solidFill>
              </a:rPr>
              <a:t>    </a:t>
            </a:r>
            <a:r>
              <a:rPr lang="en-IN" sz="2583" b="1" i="1" dirty="0">
                <a:solidFill>
                  <a:schemeClr val="tx1"/>
                </a:solidFill>
              </a:rPr>
              <a:t>0     1     0     0     0     0     0     0     0</a:t>
            </a:r>
          </a:p>
          <a:p>
            <a:r>
              <a:rPr lang="en-IN" sz="2583" b="1" i="1" dirty="0">
                <a:solidFill>
                  <a:schemeClr val="tx1"/>
                </a:solidFill>
              </a:rPr>
              <a:t>     1     0     1     0     0     1     0     0     0</a:t>
            </a:r>
          </a:p>
          <a:p>
            <a:r>
              <a:rPr lang="en-IN" sz="2583" b="1" i="1" dirty="0">
                <a:solidFill>
                  <a:schemeClr val="tx1"/>
                </a:solidFill>
              </a:rPr>
              <a:t>     0     1     0     1     0     0     1     0     0</a:t>
            </a:r>
          </a:p>
          <a:p>
            <a:r>
              <a:rPr lang="en-IN" sz="2583" b="1" i="1" dirty="0">
                <a:solidFill>
                  <a:schemeClr val="tx1"/>
                </a:solidFill>
              </a:rPr>
              <a:t>     0     0     1     0     1     0     0     0     0</a:t>
            </a:r>
          </a:p>
          <a:p>
            <a:r>
              <a:rPr lang="en-IN" sz="2583" b="1" i="1" dirty="0">
                <a:solidFill>
                  <a:schemeClr val="tx1"/>
                </a:solidFill>
              </a:rPr>
              <a:t>     0     0     0     1     0     0     0     0     1</a:t>
            </a:r>
          </a:p>
          <a:p>
            <a:r>
              <a:rPr lang="en-IN" sz="2583" b="1" i="1" dirty="0">
                <a:solidFill>
                  <a:schemeClr val="tx1"/>
                </a:solidFill>
              </a:rPr>
              <a:t>     0     1     0     0     0     0     1     0     0</a:t>
            </a:r>
          </a:p>
          <a:p>
            <a:r>
              <a:rPr lang="en-IN" sz="2583" b="1" i="1" dirty="0">
                <a:solidFill>
                  <a:schemeClr val="tx1"/>
                </a:solidFill>
              </a:rPr>
              <a:t>     0     0     1     0     0     1     0     1     0</a:t>
            </a:r>
          </a:p>
          <a:p>
            <a:r>
              <a:rPr lang="en-IN" sz="2583" b="1" i="1" dirty="0">
                <a:solidFill>
                  <a:schemeClr val="tx1"/>
                </a:solidFill>
              </a:rPr>
              <a:t>     0     0     0     0     0     0     1     0     1</a:t>
            </a:r>
          </a:p>
          <a:p>
            <a:r>
              <a:rPr lang="en-IN" sz="2583" b="1" i="1" dirty="0">
                <a:solidFill>
                  <a:schemeClr val="tx1"/>
                </a:solidFill>
              </a:rPr>
              <a:t>     0     0     0     0     1     0     0     1     0</a:t>
            </a:r>
          </a:p>
          <a:p>
            <a:endParaRPr lang="en-IN" sz="2583" b="1" i="1" dirty="0">
              <a:solidFill>
                <a:schemeClr val="tx1"/>
              </a:solidFill>
            </a:endParaRPr>
          </a:p>
        </p:txBody>
      </p:sp>
      <p:sp>
        <p:nvSpPr>
          <p:cNvPr id="17" name="Rectangle 16"/>
          <p:cNvSpPr/>
          <p:nvPr/>
        </p:nvSpPr>
        <p:spPr>
          <a:xfrm>
            <a:off x="2421364" y="2747857"/>
            <a:ext cx="4888016" cy="489814"/>
          </a:xfrm>
          <a:prstGeom prst="rect">
            <a:avLst/>
          </a:prstGeom>
        </p:spPr>
        <p:txBody>
          <a:bodyPr wrap="square">
            <a:spAutoFit/>
          </a:bodyPr>
          <a:lstStyle/>
          <a:p>
            <a:r>
              <a:rPr lang="en-IN" sz="2583" dirty="0"/>
              <a:t> </a:t>
            </a:r>
            <a:r>
              <a:rPr lang="en-IN" sz="2583" b="1" i="1" dirty="0">
                <a:solidFill>
                  <a:srgbClr val="FF0000"/>
                </a:solidFill>
              </a:rPr>
              <a:t>1     2     3     4     5     6     7     8     9</a:t>
            </a:r>
          </a:p>
        </p:txBody>
      </p:sp>
      <p:sp>
        <p:nvSpPr>
          <p:cNvPr id="23" name="Rectangle 22"/>
          <p:cNvSpPr/>
          <p:nvPr/>
        </p:nvSpPr>
        <p:spPr>
          <a:xfrm rot="5400000">
            <a:off x="-591618" y="5443238"/>
            <a:ext cx="4496910" cy="489814"/>
          </a:xfrm>
          <a:prstGeom prst="rect">
            <a:avLst/>
          </a:prstGeom>
        </p:spPr>
        <p:txBody>
          <a:bodyPr wrap="square">
            <a:spAutoFit/>
          </a:bodyPr>
          <a:lstStyle/>
          <a:p>
            <a:r>
              <a:rPr lang="en-IN" sz="2583" dirty="0"/>
              <a:t> </a:t>
            </a:r>
            <a:r>
              <a:rPr lang="en-IN" sz="2583" dirty="0">
                <a:solidFill>
                  <a:srgbClr val="FF0000"/>
                </a:solidFill>
              </a:rPr>
              <a:t>1 </a:t>
            </a:r>
            <a:r>
              <a:rPr lang="en-IN" sz="2583" b="1" i="1" dirty="0">
                <a:solidFill>
                  <a:srgbClr val="FF0000"/>
                </a:solidFill>
              </a:rPr>
              <a:t>   2    3    4    5    6    7    8     9</a:t>
            </a:r>
          </a:p>
        </p:txBody>
      </p:sp>
      <p:pic>
        <p:nvPicPr>
          <p:cNvPr id="3075" name="Picture 3" descr="C:\Users\Dr S K Dana\Desktop\mat_simple.jpg"/>
          <p:cNvPicPr>
            <a:picLocks noChangeAspect="1" noChangeArrowheads="1"/>
          </p:cNvPicPr>
          <p:nvPr/>
        </p:nvPicPr>
        <p:blipFill>
          <a:blip r:embed="rId3" cstate="print"/>
          <a:srcRect/>
          <a:stretch>
            <a:fillRect/>
          </a:stretch>
        </p:blipFill>
        <p:spPr bwMode="auto">
          <a:xfrm>
            <a:off x="7868887" y="1710109"/>
            <a:ext cx="6890101" cy="7363014"/>
          </a:xfrm>
          <a:prstGeom prst="rect">
            <a:avLst/>
          </a:prstGeom>
          <a:noFill/>
        </p:spPr>
      </p:pic>
      <p:sp>
        <p:nvSpPr>
          <p:cNvPr id="9" name="Date Placeholder 8"/>
          <p:cNvSpPr>
            <a:spLocks noGrp="1"/>
          </p:cNvSpPr>
          <p:nvPr>
            <p:ph type="dt" sz="half" idx="10"/>
          </p:nvPr>
        </p:nvSpPr>
        <p:spPr/>
        <p:txBody>
          <a:bodyPr/>
          <a:lstStyle/>
          <a:p>
            <a:fld id="{A3F56E85-CF1D-4236-A7B8-B44042D18ABE}" type="datetime1">
              <a:rPr lang="en-US" smtClean="0"/>
              <a:pPr/>
              <a:t>8/6/2025</a:t>
            </a:fld>
            <a:endParaRPr lang="en-IN"/>
          </a:p>
        </p:txBody>
      </p:sp>
      <p:sp>
        <p:nvSpPr>
          <p:cNvPr id="2" name="Title 10">
            <a:extLst>
              <a:ext uri="{FF2B5EF4-FFF2-40B4-BE49-F238E27FC236}">
                <a16:creationId xmlns:a16="http://schemas.microsoft.com/office/drawing/2014/main" id="{DF806519-E65B-89A3-8224-B41E170FD3FF}"/>
              </a:ext>
            </a:extLst>
          </p:cNvPr>
          <p:cNvSpPr txBox="1">
            <a:spLocks/>
          </p:cNvSpPr>
          <p:nvPr/>
        </p:nvSpPr>
        <p:spPr>
          <a:xfrm>
            <a:off x="2190752" y="2007316"/>
            <a:ext cx="4752528" cy="750891"/>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000" b="1" dirty="0">
                <a:solidFill>
                  <a:srgbClr val="0000FF"/>
                </a:solidFill>
                <a:latin typeface="Cambria" panose="02040503050406030204" pitchFamily="18" charset="0"/>
                <a:ea typeface="Cambria" panose="02040503050406030204" pitchFamily="18" charset="0"/>
              </a:rPr>
              <a:t>Adjacency matrix</a:t>
            </a:r>
            <a:endParaRPr lang="en-US" sz="4000" dirty="0">
              <a:solidFill>
                <a:srgbClr val="0000FF"/>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A0291905-AED7-F329-E255-4B7C8CB124D7}"/>
              </a:ext>
            </a:extLst>
          </p:cNvPr>
          <p:cNvSpPr txBox="1"/>
          <p:nvPr/>
        </p:nvSpPr>
        <p:spPr>
          <a:xfrm>
            <a:off x="666846" y="9048028"/>
            <a:ext cx="2273379" cy="523220"/>
          </a:xfrm>
          <a:prstGeom prst="rect">
            <a:avLst/>
          </a:prstGeom>
          <a:solidFill>
            <a:schemeClr val="bg1"/>
          </a:solidFill>
        </p:spPr>
        <p:txBody>
          <a:bodyPr wrap="none" rtlCol="0">
            <a:spAutoFit/>
          </a:bodyPr>
          <a:lstStyle/>
          <a:p>
            <a:r>
              <a:rPr lang="en-US" sz="2800" i="1" dirty="0" err="1">
                <a:solidFill>
                  <a:srgbClr val="FF0000"/>
                </a:solidFill>
                <a:latin typeface="Cambria" panose="02040503050406030204" pitchFamily="18" charset="0"/>
                <a:ea typeface="Cambria" panose="02040503050406030204" pitchFamily="18" charset="0"/>
              </a:rPr>
              <a:t>MatLab</a:t>
            </a:r>
            <a:r>
              <a:rPr lang="en-US" sz="2800" i="1" dirty="0">
                <a:solidFill>
                  <a:srgbClr val="FF0000"/>
                </a:solidFill>
                <a:latin typeface="Cambria" panose="02040503050406030204" pitchFamily="18" charset="0"/>
                <a:ea typeface="Cambria" panose="02040503050406030204" pitchFamily="18" charset="0"/>
              </a:rPr>
              <a:t> script</a:t>
            </a:r>
            <a:endParaRPr lang="en-IN" sz="2800" i="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4999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68629E23-1B39-4B35-C8D2-8B55280C2A55}"/>
              </a:ext>
            </a:extLst>
          </p:cNvPr>
          <p:cNvPicPr>
            <a:picLocks noChangeAspect="1"/>
          </p:cNvPicPr>
          <p:nvPr/>
        </p:nvPicPr>
        <p:blipFill rotWithShape="1">
          <a:blip r:embed="rId2">
            <a:alphaModFix amt="60000"/>
          </a:blip>
          <a:srcRect r="-1" b="3428"/>
          <a:stretch/>
        </p:blipFill>
        <p:spPr>
          <a:xfrm>
            <a:off x="709758" y="1248929"/>
            <a:ext cx="13651490" cy="767934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Rectangle 9"/>
          <p:cNvSpPr>
            <a:spLocks noChangeArrowheads="1"/>
          </p:cNvSpPr>
          <p:nvPr/>
        </p:nvSpPr>
        <p:spPr bwMode="auto">
          <a:xfrm>
            <a:off x="2323388" y="8163512"/>
            <a:ext cx="9937333" cy="986424"/>
          </a:xfrm>
          <a:prstGeom prst="rect">
            <a:avLst/>
          </a:prstGeom>
          <a:solidFill>
            <a:schemeClr val="bg1"/>
          </a:solidFill>
          <a:ln w="9525">
            <a:noFill/>
            <a:miter lim="800000"/>
            <a:headEnd/>
            <a:tailEnd/>
          </a:ln>
          <a:effectLst/>
        </p:spPr>
        <p:txBody>
          <a:bodyPr anchor="ctr">
            <a:spAutoFit/>
          </a:bodyPr>
          <a:lstStyle/>
          <a:p>
            <a:pPr algn="ctr"/>
            <a:r>
              <a:rPr lang="en-GB" sz="2905" b="1" i="1" dirty="0">
                <a:latin typeface="Times New Roman" pitchFamily="18" charset="0"/>
                <a:cs typeface="Times New Roman" pitchFamily="18" charset="0"/>
              </a:rPr>
              <a:t>The question is whether it is possible to walk with a route that crosses each bridge exactly once? </a:t>
            </a:r>
          </a:p>
        </p:txBody>
      </p:sp>
      <p:pic>
        <p:nvPicPr>
          <p:cNvPr id="1026" name="Picture 2" descr="C:\Users\Dr S K Dana\Desktop\konnisberg.jpg"/>
          <p:cNvPicPr>
            <a:picLocks noChangeAspect="1" noChangeArrowheads="1"/>
          </p:cNvPicPr>
          <p:nvPr/>
        </p:nvPicPr>
        <p:blipFill>
          <a:blip r:embed="rId3" cstate="print"/>
          <a:srcRect/>
          <a:stretch>
            <a:fillRect/>
          </a:stretch>
        </p:blipFill>
        <p:spPr bwMode="auto">
          <a:xfrm>
            <a:off x="2536671" y="2286635"/>
            <a:ext cx="6722258" cy="5304011"/>
          </a:xfrm>
          <a:prstGeom prst="rect">
            <a:avLst/>
          </a:prstGeom>
          <a:noFill/>
        </p:spPr>
      </p:pic>
      <p:sp>
        <p:nvSpPr>
          <p:cNvPr id="14" name="TextBox 13"/>
          <p:cNvSpPr txBox="1"/>
          <p:nvPr/>
        </p:nvSpPr>
        <p:spPr>
          <a:xfrm>
            <a:off x="5390476" y="3410864"/>
            <a:ext cx="432395" cy="46487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421"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6" name="TextBox 15"/>
          <p:cNvSpPr txBox="1"/>
          <p:nvPr/>
        </p:nvSpPr>
        <p:spPr>
          <a:xfrm>
            <a:off x="6082308" y="4881007"/>
            <a:ext cx="432395" cy="5181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767"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2767"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7" name="TextBox 16"/>
          <p:cNvSpPr txBox="1"/>
          <p:nvPr/>
        </p:nvSpPr>
        <p:spPr>
          <a:xfrm>
            <a:off x="4612165" y="6091714"/>
            <a:ext cx="432395" cy="5655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75"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075"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9" name="TextBox 18"/>
          <p:cNvSpPr txBox="1"/>
          <p:nvPr/>
        </p:nvSpPr>
        <p:spPr>
          <a:xfrm>
            <a:off x="8071327" y="5399882"/>
            <a:ext cx="432395" cy="6601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69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0" name="TextBox 19"/>
          <p:cNvSpPr txBox="1"/>
          <p:nvPr/>
        </p:nvSpPr>
        <p:spPr>
          <a:xfrm>
            <a:off x="9368512" y="4102697"/>
            <a:ext cx="4237430" cy="14052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266" dirty="0"/>
              <a:t>C-&gt;A-&gt;B-&gt;A-&gt;C-&gt;D-&gt;A???</a:t>
            </a:r>
            <a:endParaRPr lang="en-IN" sz="4266" dirty="0"/>
          </a:p>
        </p:txBody>
      </p:sp>
      <p:sp>
        <p:nvSpPr>
          <p:cNvPr id="3" name="TextBox 2">
            <a:extLst>
              <a:ext uri="{FF2B5EF4-FFF2-40B4-BE49-F238E27FC236}">
                <a16:creationId xmlns:a16="http://schemas.microsoft.com/office/drawing/2014/main" id="{29C32193-95D2-24C0-E494-1EA0B3ED16E3}"/>
              </a:ext>
            </a:extLst>
          </p:cNvPr>
          <p:cNvSpPr txBox="1"/>
          <p:nvPr/>
        </p:nvSpPr>
        <p:spPr>
          <a:xfrm>
            <a:off x="9576600" y="7387844"/>
            <a:ext cx="3785588" cy="464871"/>
          </a:xfrm>
          <a:prstGeom prst="rect">
            <a:avLst/>
          </a:prstGeom>
          <a:noFill/>
        </p:spPr>
        <p:txBody>
          <a:bodyPr wrap="none" rtlCol="0">
            <a:spAutoFit/>
          </a:bodyPr>
          <a:lstStyle/>
          <a:p>
            <a:r>
              <a:rPr lang="en-US" sz="2421" i="1" dirty="0">
                <a:solidFill>
                  <a:schemeClr val="bg1"/>
                </a:solidFill>
                <a:latin typeface="Cambria" panose="02040503050406030204" pitchFamily="18" charset="0"/>
                <a:ea typeface="Cambria" panose="02040503050406030204" pitchFamily="18" charset="0"/>
              </a:rPr>
              <a:t>4 land masses and 7 bridges</a:t>
            </a:r>
          </a:p>
        </p:txBody>
      </p:sp>
      <p:sp>
        <p:nvSpPr>
          <p:cNvPr id="5" name="Text Box 7">
            <a:extLst>
              <a:ext uri="{FF2B5EF4-FFF2-40B4-BE49-F238E27FC236}">
                <a16:creationId xmlns:a16="http://schemas.microsoft.com/office/drawing/2014/main" id="{18AD750F-D999-0AC6-E05D-980FA49CEEA7}"/>
              </a:ext>
            </a:extLst>
          </p:cNvPr>
          <p:cNvSpPr txBox="1">
            <a:spLocks noChangeArrowheads="1"/>
          </p:cNvSpPr>
          <p:nvPr/>
        </p:nvSpPr>
        <p:spPr bwMode="auto">
          <a:xfrm>
            <a:off x="3456890" y="1248918"/>
            <a:ext cx="7396365" cy="782384"/>
          </a:xfrm>
          <a:prstGeom prst="rect">
            <a:avLst/>
          </a:prstGeom>
          <a:solidFill>
            <a:schemeClr val="bg1"/>
          </a:solidFill>
          <a:ln w="9525">
            <a:noFill/>
            <a:miter lim="800000"/>
            <a:headEnd/>
            <a:tailEnd/>
          </a:ln>
          <a:effectLst/>
        </p:spPr>
        <p:txBody>
          <a:bodyPr wrap="none" lIns="110671" tIns="55335" rIns="110671" bIns="55335">
            <a:spAutoFit/>
          </a:bodyPr>
          <a:lstStyle/>
          <a:p>
            <a:r>
              <a:rPr lang="en-US" sz="4358" b="1" dirty="0">
                <a:solidFill>
                  <a:srgbClr val="FF0000"/>
                </a:solidFill>
                <a:latin typeface="Cambria" panose="02040503050406030204" pitchFamily="18" charset="0"/>
                <a:ea typeface="Cambria" panose="02040503050406030204" pitchFamily="18" charset="0"/>
              </a:rPr>
              <a:t>The 7 bridges of </a:t>
            </a:r>
            <a:r>
              <a:rPr lang="en-US" sz="4358" b="1" dirty="0" err="1">
                <a:solidFill>
                  <a:srgbClr val="FF0000"/>
                </a:solidFill>
                <a:latin typeface="Cambria" panose="02040503050406030204" pitchFamily="18" charset="0"/>
                <a:ea typeface="Cambria" panose="02040503050406030204" pitchFamily="18" charset="0"/>
              </a:rPr>
              <a:t>Königsberg</a:t>
            </a:r>
            <a:endParaRPr lang="en-US" sz="4358" b="1" dirty="0">
              <a:solidFill>
                <a:srgbClr val="FF0000"/>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682750" y="719361"/>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Title 1">
            <a:extLst>
              <a:ext uri="{FF2B5EF4-FFF2-40B4-BE49-F238E27FC236}">
                <a16:creationId xmlns:a16="http://schemas.microsoft.com/office/drawing/2014/main" id="{3A726EA7-EC3C-826D-1891-938A6C2A0FFB}"/>
              </a:ext>
            </a:extLst>
          </p:cNvPr>
          <p:cNvSpPr txBox="1">
            <a:spLocks/>
          </p:cNvSpPr>
          <p:nvPr/>
        </p:nvSpPr>
        <p:spPr>
          <a:xfrm>
            <a:off x="664555" y="306313"/>
            <a:ext cx="13753528"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Diameter, Average Pathlength</a:t>
            </a:r>
          </a:p>
        </p:txBody>
      </p:sp>
      <p:sp>
        <p:nvSpPr>
          <p:cNvPr id="11" name="Oval 10">
            <a:extLst>
              <a:ext uri="{FF2B5EF4-FFF2-40B4-BE49-F238E27FC236}">
                <a16:creationId xmlns:a16="http://schemas.microsoft.com/office/drawing/2014/main" id="{E8E5CBB9-641C-2A5C-F855-E7B8C040512B}"/>
              </a:ext>
            </a:extLst>
          </p:cNvPr>
          <p:cNvSpPr/>
          <p:nvPr/>
        </p:nvSpPr>
        <p:spPr>
          <a:xfrm>
            <a:off x="9683750" y="1943497"/>
            <a:ext cx="648072" cy="504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0EA159C-644B-1BFC-C650-C30309D190EF}"/>
              </a:ext>
            </a:extLst>
          </p:cNvPr>
          <p:cNvPicPr>
            <a:picLocks noChangeAspect="1"/>
          </p:cNvPicPr>
          <p:nvPr/>
        </p:nvPicPr>
        <p:blipFill>
          <a:blip r:embed="rId3"/>
          <a:stretch>
            <a:fillRect/>
          </a:stretch>
        </p:blipFill>
        <p:spPr>
          <a:xfrm>
            <a:off x="687815" y="1994274"/>
            <a:ext cx="13735333" cy="3096344"/>
          </a:xfrm>
          <a:prstGeom prst="rect">
            <a:avLst/>
          </a:prstGeom>
        </p:spPr>
      </p:pic>
    </p:spTree>
    <p:extLst>
      <p:ext uri="{BB962C8B-B14F-4D97-AF65-F5344CB8AC3E}">
        <p14:creationId xmlns:p14="http://schemas.microsoft.com/office/powerpoint/2010/main" val="56637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96D3FBB0-D960-5A16-D10C-F9BA35E36E86}"/>
              </a:ext>
            </a:extLst>
          </p:cNvPr>
          <p:cNvPicPr>
            <a:picLocks noChangeAspect="1"/>
          </p:cNvPicPr>
          <p:nvPr/>
        </p:nvPicPr>
        <p:blipFill rotWithShape="1">
          <a:blip r:embed="rId2">
            <a:alphaModFix amt="60000"/>
          </a:blip>
          <a:srcRect r="-1" b="3428"/>
          <a:stretch/>
        </p:blipFill>
        <p:spPr>
          <a:xfrm>
            <a:off x="682750" y="719361"/>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Title 1">
            <a:extLst>
              <a:ext uri="{FF2B5EF4-FFF2-40B4-BE49-F238E27FC236}">
                <a16:creationId xmlns:a16="http://schemas.microsoft.com/office/drawing/2014/main" id="{3A726EA7-EC3C-826D-1891-938A6C2A0FFB}"/>
              </a:ext>
            </a:extLst>
          </p:cNvPr>
          <p:cNvSpPr txBox="1">
            <a:spLocks/>
          </p:cNvSpPr>
          <p:nvPr/>
        </p:nvSpPr>
        <p:spPr>
          <a:xfrm>
            <a:off x="664555" y="306313"/>
            <a:ext cx="13753528" cy="1274913"/>
          </a:xfrm>
          <a:prstGeom prst="rect">
            <a:avLst/>
          </a:prstGeom>
          <a:solidFill>
            <a:schemeClr val="bg1"/>
          </a:solidFill>
        </p:spPr>
        <p:txBody>
          <a:bodyPr vert="horz" lIns="91440" tIns="45720" rIns="91440" bIns="45720" rtlCol="0" anchor="ctr">
            <a:no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Diameter, Average Pathlength</a:t>
            </a:r>
          </a:p>
        </p:txBody>
      </p:sp>
      <p:sp>
        <p:nvSpPr>
          <p:cNvPr id="11" name="Oval 10">
            <a:extLst>
              <a:ext uri="{FF2B5EF4-FFF2-40B4-BE49-F238E27FC236}">
                <a16:creationId xmlns:a16="http://schemas.microsoft.com/office/drawing/2014/main" id="{E8E5CBB9-641C-2A5C-F855-E7B8C040512B}"/>
              </a:ext>
            </a:extLst>
          </p:cNvPr>
          <p:cNvSpPr/>
          <p:nvPr/>
        </p:nvSpPr>
        <p:spPr>
          <a:xfrm>
            <a:off x="9683750" y="1943497"/>
            <a:ext cx="648072" cy="504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0EA159C-644B-1BFC-C650-C30309D190EF}"/>
              </a:ext>
            </a:extLst>
          </p:cNvPr>
          <p:cNvPicPr>
            <a:picLocks noChangeAspect="1"/>
          </p:cNvPicPr>
          <p:nvPr/>
        </p:nvPicPr>
        <p:blipFill>
          <a:blip r:embed="rId3"/>
          <a:stretch>
            <a:fillRect/>
          </a:stretch>
        </p:blipFill>
        <p:spPr>
          <a:xfrm>
            <a:off x="687815" y="1994274"/>
            <a:ext cx="13735333" cy="3096344"/>
          </a:xfrm>
          <a:prstGeom prst="rect">
            <a:avLst/>
          </a:prstGeom>
        </p:spPr>
      </p:pic>
      <p:pic>
        <p:nvPicPr>
          <p:cNvPr id="5" name="Picture 4">
            <a:extLst>
              <a:ext uri="{FF2B5EF4-FFF2-40B4-BE49-F238E27FC236}">
                <a16:creationId xmlns:a16="http://schemas.microsoft.com/office/drawing/2014/main" id="{A4BCB91C-5E11-764A-58F0-37CEABB6A7FE}"/>
              </a:ext>
            </a:extLst>
          </p:cNvPr>
          <p:cNvPicPr>
            <a:picLocks noChangeAspect="1"/>
          </p:cNvPicPr>
          <p:nvPr/>
        </p:nvPicPr>
        <p:blipFill>
          <a:blip r:embed="rId4"/>
          <a:stretch>
            <a:fillRect/>
          </a:stretch>
        </p:blipFill>
        <p:spPr>
          <a:xfrm>
            <a:off x="692880" y="5090618"/>
            <a:ext cx="13735333" cy="2939573"/>
          </a:xfrm>
          <a:prstGeom prst="rect">
            <a:avLst/>
          </a:prstGeom>
        </p:spPr>
      </p:pic>
      <p:pic>
        <p:nvPicPr>
          <p:cNvPr id="7" name="Picture 6">
            <a:extLst>
              <a:ext uri="{FF2B5EF4-FFF2-40B4-BE49-F238E27FC236}">
                <a16:creationId xmlns:a16="http://schemas.microsoft.com/office/drawing/2014/main" id="{D2ABA528-96B3-0D26-E8D9-61DEA90D1125}"/>
              </a:ext>
            </a:extLst>
          </p:cNvPr>
          <p:cNvPicPr>
            <a:picLocks noChangeAspect="1"/>
          </p:cNvPicPr>
          <p:nvPr/>
        </p:nvPicPr>
        <p:blipFill rotWithShape="1">
          <a:blip r:embed="rId5"/>
          <a:srcRect l="26154" t="-19202" b="-1"/>
          <a:stretch/>
        </p:blipFill>
        <p:spPr>
          <a:xfrm>
            <a:off x="2554958" y="7859975"/>
            <a:ext cx="2822089" cy="1480070"/>
          </a:xfrm>
          <a:prstGeom prst="rect">
            <a:avLst/>
          </a:prstGeom>
        </p:spPr>
      </p:pic>
    </p:spTree>
    <p:extLst>
      <p:ext uri="{BB962C8B-B14F-4D97-AF65-F5344CB8AC3E}">
        <p14:creationId xmlns:p14="http://schemas.microsoft.com/office/powerpoint/2010/main" val="3291046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28996" y="1448217"/>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a:p>
        </p:txBody>
      </p:sp>
      <p:sp>
        <p:nvSpPr>
          <p:cNvPr id="3" name="Title 10">
            <a:extLst>
              <a:ext uri="{FF2B5EF4-FFF2-40B4-BE49-F238E27FC236}">
                <a16:creationId xmlns:a16="http://schemas.microsoft.com/office/drawing/2014/main" id="{BC0E6B84-663E-0AD0-2B4A-A6314DC8358F}"/>
              </a:ext>
            </a:extLst>
          </p:cNvPr>
          <p:cNvSpPr txBox="1">
            <a:spLocks/>
          </p:cNvSpPr>
          <p:nvPr/>
        </p:nvSpPr>
        <p:spPr>
          <a:xfrm>
            <a:off x="4417350" y="171791"/>
            <a:ext cx="5986479" cy="1060403"/>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2800" b="1" dirty="0">
                <a:solidFill>
                  <a:srgbClr val="0000FF"/>
                </a:solidFill>
                <a:latin typeface="Cambria" panose="02040503050406030204" pitchFamily="18" charset="0"/>
                <a:ea typeface="Cambria" panose="02040503050406030204" pitchFamily="18" charset="0"/>
              </a:rPr>
              <a:t>Shortest Path : Additional notes</a:t>
            </a:r>
            <a:endParaRPr lang="en-US" sz="2800" dirty="0">
              <a:solidFill>
                <a:srgbClr val="0000FF"/>
              </a:solidFill>
              <a:latin typeface="Cambria" panose="02040503050406030204" pitchFamily="18" charset="0"/>
              <a:ea typeface="Cambria" panose="02040503050406030204" pitchFamily="18" charset="0"/>
            </a:endParaRPr>
          </a:p>
        </p:txBody>
      </p:sp>
      <p:grpSp>
        <p:nvGrpSpPr>
          <p:cNvPr id="9" name="Group 8">
            <a:extLst>
              <a:ext uri="{FF2B5EF4-FFF2-40B4-BE49-F238E27FC236}">
                <a16:creationId xmlns:a16="http://schemas.microsoft.com/office/drawing/2014/main" id="{1F7D4931-DCDA-E316-C74A-BCB32B8C8D87}"/>
              </a:ext>
            </a:extLst>
          </p:cNvPr>
          <p:cNvGrpSpPr/>
          <p:nvPr/>
        </p:nvGrpSpPr>
        <p:grpSpPr>
          <a:xfrm>
            <a:off x="1402830" y="1253299"/>
            <a:ext cx="11521280" cy="7890997"/>
            <a:chOff x="2698974" y="1655465"/>
            <a:chExt cx="8568952" cy="6658174"/>
          </a:xfrm>
        </p:grpSpPr>
        <p:pic>
          <p:nvPicPr>
            <p:cNvPr id="7" name="Picture 6">
              <a:extLst>
                <a:ext uri="{FF2B5EF4-FFF2-40B4-BE49-F238E27FC236}">
                  <a16:creationId xmlns:a16="http://schemas.microsoft.com/office/drawing/2014/main" id="{F37DFE53-8644-EC31-EEBD-1C4B45BBF4BF}"/>
                </a:ext>
              </a:extLst>
            </p:cNvPr>
            <p:cNvPicPr>
              <a:picLocks noChangeAspect="1"/>
            </p:cNvPicPr>
            <p:nvPr/>
          </p:nvPicPr>
          <p:blipFill rotWithShape="1">
            <a:blip r:embed="rId3"/>
            <a:srcRect b="13625"/>
            <a:stretch/>
          </p:blipFill>
          <p:spPr>
            <a:xfrm>
              <a:off x="2698974" y="1655465"/>
              <a:ext cx="8568952" cy="6658174"/>
            </a:xfrm>
            <a:prstGeom prst="rect">
              <a:avLst/>
            </a:prstGeom>
          </p:spPr>
        </p:pic>
        <p:sp>
          <p:nvSpPr>
            <p:cNvPr id="8" name="Rectangle 7">
              <a:extLst>
                <a:ext uri="{FF2B5EF4-FFF2-40B4-BE49-F238E27FC236}">
                  <a16:creationId xmlns:a16="http://schemas.microsoft.com/office/drawing/2014/main" id="{EE5ED929-C2BF-E46B-EB0E-0967F0F3057C}"/>
                </a:ext>
              </a:extLst>
            </p:cNvPr>
            <p:cNvSpPr/>
            <p:nvPr/>
          </p:nvSpPr>
          <p:spPr>
            <a:xfrm>
              <a:off x="4931222" y="8011705"/>
              <a:ext cx="61926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2493392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38734" y="1472176"/>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099" name="Picture 3" descr="C:\Users\Dr S K Dana\Desktop\Slide1.jpg"/>
          <p:cNvPicPr>
            <a:picLocks noGrp="1" noChangeAspect="1" noChangeArrowheads="1"/>
          </p:cNvPicPr>
          <p:nvPr>
            <p:ph idx="1"/>
          </p:nvPr>
        </p:nvPicPr>
        <p:blipFill rotWithShape="1">
          <a:blip r:embed="rId3"/>
          <a:srcRect t="11948"/>
          <a:stretch/>
        </p:blipFill>
        <p:spPr bwMode="auto">
          <a:xfrm>
            <a:off x="271616" y="1367433"/>
            <a:ext cx="7494851" cy="7960154"/>
          </a:xfrm>
          <a:prstGeom prst="rect">
            <a:avLst/>
          </a:prstGeom>
          <a:noFill/>
        </p:spPr>
      </p:pic>
      <p:pic>
        <p:nvPicPr>
          <p:cNvPr id="4103" name="Picture 7" descr="C:\Users\Dr S K Dana\Desktop\mat_simple.jpg"/>
          <p:cNvPicPr>
            <a:picLocks noChangeAspect="1" noChangeArrowheads="1"/>
          </p:cNvPicPr>
          <p:nvPr/>
        </p:nvPicPr>
        <p:blipFill>
          <a:blip r:embed="rId4" cstate="print"/>
          <a:srcRect/>
          <a:stretch>
            <a:fillRect/>
          </a:stretch>
        </p:blipFill>
        <p:spPr bwMode="auto">
          <a:xfrm>
            <a:off x="8071328" y="1249756"/>
            <a:ext cx="6148926" cy="5590286"/>
          </a:xfrm>
          <a:prstGeom prst="rect">
            <a:avLst/>
          </a:prstGeom>
          <a:noFill/>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a:p>
        </p:txBody>
      </p:sp>
      <p:sp>
        <p:nvSpPr>
          <p:cNvPr id="3" name="Title 10">
            <a:extLst>
              <a:ext uri="{FF2B5EF4-FFF2-40B4-BE49-F238E27FC236}">
                <a16:creationId xmlns:a16="http://schemas.microsoft.com/office/drawing/2014/main" id="{BC0E6B84-663E-0AD0-2B4A-A6314DC8358F}"/>
              </a:ext>
            </a:extLst>
          </p:cNvPr>
          <p:cNvSpPr txBox="1">
            <a:spLocks/>
          </p:cNvSpPr>
          <p:nvPr/>
        </p:nvSpPr>
        <p:spPr>
          <a:xfrm>
            <a:off x="5219254" y="217228"/>
            <a:ext cx="4752528" cy="750891"/>
          </a:xfrm>
          <a:prstGeom prst="rect">
            <a:avLst/>
          </a:prstGeom>
          <a:solidFill>
            <a:schemeClr val="bg1"/>
          </a:solidFill>
        </p:spPr>
        <p:txBody>
          <a:bodyPr vert="horz" lIns="91440" tIns="45720" rIns="91440" bIns="45720" rtlCol="0" anchor="ctr">
            <a:normAutofit lnSpcReduction="10000"/>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Shortest</a:t>
            </a:r>
            <a:r>
              <a:rPr lang="en-US" sz="4000" b="1" dirty="0">
                <a:solidFill>
                  <a:srgbClr val="0000FF"/>
                </a:solidFill>
                <a:latin typeface="Cambria" panose="02040503050406030204" pitchFamily="18" charset="0"/>
                <a:ea typeface="Cambria" panose="02040503050406030204" pitchFamily="18" charset="0"/>
              </a:rPr>
              <a:t> Path</a:t>
            </a:r>
            <a:endParaRPr lang="en-US" sz="40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14746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38734" y="1472176"/>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099" name="Picture 3" descr="C:\Users\Dr S K Dana\Desktop\Slide1.jpg"/>
          <p:cNvPicPr>
            <a:picLocks noGrp="1" noChangeAspect="1" noChangeArrowheads="1"/>
          </p:cNvPicPr>
          <p:nvPr>
            <p:ph idx="1"/>
          </p:nvPr>
        </p:nvPicPr>
        <p:blipFill rotWithShape="1">
          <a:blip r:embed="rId3"/>
          <a:srcRect t="11948"/>
          <a:stretch/>
        </p:blipFill>
        <p:spPr bwMode="auto">
          <a:xfrm>
            <a:off x="271616" y="1367433"/>
            <a:ext cx="7494851" cy="7960154"/>
          </a:xfrm>
          <a:prstGeom prst="rect">
            <a:avLst/>
          </a:prstGeom>
          <a:noFill/>
        </p:spPr>
      </p:pic>
      <p:pic>
        <p:nvPicPr>
          <p:cNvPr id="4103" name="Picture 7" descr="C:\Users\Dr S K Dana\Desktop\mat_simple.jpg"/>
          <p:cNvPicPr>
            <a:picLocks noChangeAspect="1" noChangeArrowheads="1"/>
          </p:cNvPicPr>
          <p:nvPr/>
        </p:nvPicPr>
        <p:blipFill>
          <a:blip r:embed="rId4" cstate="print"/>
          <a:srcRect/>
          <a:stretch>
            <a:fillRect/>
          </a:stretch>
        </p:blipFill>
        <p:spPr bwMode="auto">
          <a:xfrm>
            <a:off x="8071328" y="1249756"/>
            <a:ext cx="6148926" cy="5590286"/>
          </a:xfrm>
          <a:prstGeom prst="rect">
            <a:avLst/>
          </a:prstGeom>
          <a:noFill/>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a:p>
        </p:txBody>
      </p:sp>
      <p:sp>
        <p:nvSpPr>
          <p:cNvPr id="3" name="Title 10">
            <a:extLst>
              <a:ext uri="{FF2B5EF4-FFF2-40B4-BE49-F238E27FC236}">
                <a16:creationId xmlns:a16="http://schemas.microsoft.com/office/drawing/2014/main" id="{BC0E6B84-663E-0AD0-2B4A-A6314DC8358F}"/>
              </a:ext>
            </a:extLst>
          </p:cNvPr>
          <p:cNvSpPr txBox="1">
            <a:spLocks/>
          </p:cNvSpPr>
          <p:nvPr/>
        </p:nvSpPr>
        <p:spPr>
          <a:xfrm>
            <a:off x="5219254" y="217228"/>
            <a:ext cx="4752528" cy="750891"/>
          </a:xfrm>
          <a:prstGeom prst="rect">
            <a:avLst/>
          </a:prstGeom>
          <a:solidFill>
            <a:schemeClr val="bg1"/>
          </a:solidFill>
        </p:spPr>
        <p:txBody>
          <a:bodyPr vert="horz" lIns="91440" tIns="45720" rIns="91440" bIns="45720" rtlCol="0" anchor="ctr">
            <a:normAutofit lnSpcReduction="10000"/>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Shortest</a:t>
            </a:r>
            <a:r>
              <a:rPr lang="en-US" sz="4000" b="1" dirty="0">
                <a:solidFill>
                  <a:srgbClr val="0000FF"/>
                </a:solidFill>
                <a:latin typeface="Cambria" panose="02040503050406030204" pitchFamily="18" charset="0"/>
                <a:ea typeface="Cambria" panose="02040503050406030204" pitchFamily="18" charset="0"/>
              </a:rPr>
              <a:t> Path</a:t>
            </a:r>
            <a:endParaRPr lang="en-US" sz="4000"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3D35AE6-18EF-1E9E-9415-8789195CA29B}"/>
                  </a:ext>
                </a:extLst>
              </p14:cNvPr>
              <p14:cNvContentPartPr/>
              <p14:nvPr/>
            </p14:nvContentPartPr>
            <p14:xfrm>
              <a:off x="3073341" y="6294694"/>
              <a:ext cx="426600" cy="492840"/>
            </p14:xfrm>
          </p:contentPart>
        </mc:Choice>
        <mc:Fallback xmlns="">
          <p:pic>
            <p:nvPicPr>
              <p:cNvPr id="5" name="Ink 4">
                <a:extLst>
                  <a:ext uri="{FF2B5EF4-FFF2-40B4-BE49-F238E27FC236}">
                    <a16:creationId xmlns:a16="http://schemas.microsoft.com/office/drawing/2014/main" id="{E3D35AE6-18EF-1E9E-9415-8789195CA29B}"/>
                  </a:ext>
                </a:extLst>
              </p:cNvPr>
              <p:cNvPicPr/>
              <p:nvPr/>
            </p:nvPicPr>
            <p:blipFill>
              <a:blip r:embed="rId6"/>
              <a:stretch>
                <a:fillRect/>
              </a:stretch>
            </p:blipFill>
            <p:spPr>
              <a:xfrm>
                <a:off x="3064701" y="6285694"/>
                <a:ext cx="44424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67A2790-AE00-1763-5D91-C7A1A78C0C76}"/>
                  </a:ext>
                </a:extLst>
              </p14:cNvPr>
              <p14:cNvContentPartPr/>
              <p14:nvPr/>
            </p14:nvContentPartPr>
            <p14:xfrm>
              <a:off x="8834781" y="2610814"/>
              <a:ext cx="415080" cy="1085400"/>
            </p14:xfrm>
          </p:contentPart>
        </mc:Choice>
        <mc:Fallback xmlns="">
          <p:pic>
            <p:nvPicPr>
              <p:cNvPr id="6" name="Ink 5">
                <a:extLst>
                  <a:ext uri="{FF2B5EF4-FFF2-40B4-BE49-F238E27FC236}">
                    <a16:creationId xmlns:a16="http://schemas.microsoft.com/office/drawing/2014/main" id="{867A2790-AE00-1763-5D91-C7A1A78C0C76}"/>
                  </a:ext>
                </a:extLst>
              </p:cNvPr>
              <p:cNvPicPr/>
              <p:nvPr/>
            </p:nvPicPr>
            <p:blipFill>
              <a:blip r:embed="rId8"/>
              <a:stretch>
                <a:fillRect/>
              </a:stretch>
            </p:blipFill>
            <p:spPr>
              <a:xfrm>
                <a:off x="8781141" y="2502814"/>
                <a:ext cx="522720" cy="130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227996E-5712-2EEA-B9F8-CAA10582B814}"/>
                  </a:ext>
                </a:extLst>
              </p14:cNvPr>
              <p14:cNvContentPartPr/>
              <p14:nvPr/>
            </p14:nvContentPartPr>
            <p14:xfrm>
              <a:off x="9356061" y="2650054"/>
              <a:ext cx="3591720" cy="1868400"/>
            </p14:xfrm>
          </p:contentPart>
        </mc:Choice>
        <mc:Fallback xmlns="">
          <p:pic>
            <p:nvPicPr>
              <p:cNvPr id="7" name="Ink 6">
                <a:extLst>
                  <a:ext uri="{FF2B5EF4-FFF2-40B4-BE49-F238E27FC236}">
                    <a16:creationId xmlns:a16="http://schemas.microsoft.com/office/drawing/2014/main" id="{D227996E-5712-2EEA-B9F8-CAA10582B814}"/>
                  </a:ext>
                </a:extLst>
              </p:cNvPr>
              <p:cNvPicPr/>
              <p:nvPr/>
            </p:nvPicPr>
            <p:blipFill>
              <a:blip r:embed="rId10"/>
              <a:stretch>
                <a:fillRect/>
              </a:stretch>
            </p:blipFill>
            <p:spPr>
              <a:xfrm>
                <a:off x="9302421" y="2542414"/>
                <a:ext cx="3699360" cy="208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BB15FC6-E63D-FBAB-8184-6247A05838FC}"/>
                  </a:ext>
                </a:extLst>
              </p14:cNvPr>
              <p14:cNvContentPartPr/>
              <p14:nvPr/>
            </p14:nvContentPartPr>
            <p14:xfrm>
              <a:off x="9382341" y="1738174"/>
              <a:ext cx="995040" cy="713880"/>
            </p14:xfrm>
          </p:contentPart>
        </mc:Choice>
        <mc:Fallback xmlns="">
          <p:pic>
            <p:nvPicPr>
              <p:cNvPr id="8" name="Ink 7">
                <a:extLst>
                  <a:ext uri="{FF2B5EF4-FFF2-40B4-BE49-F238E27FC236}">
                    <a16:creationId xmlns:a16="http://schemas.microsoft.com/office/drawing/2014/main" id="{7BB15FC6-E63D-FBAB-8184-6247A05838FC}"/>
                  </a:ext>
                </a:extLst>
              </p:cNvPr>
              <p:cNvPicPr/>
              <p:nvPr/>
            </p:nvPicPr>
            <p:blipFill>
              <a:blip r:embed="rId12"/>
              <a:stretch>
                <a:fillRect/>
              </a:stretch>
            </p:blipFill>
            <p:spPr>
              <a:xfrm>
                <a:off x="9328701" y="1630534"/>
                <a:ext cx="1102680" cy="92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9" name="Ink 8">
                <a:extLst>
                  <a:ext uri="{FF2B5EF4-FFF2-40B4-BE49-F238E27FC236}">
                    <a16:creationId xmlns:a16="http://schemas.microsoft.com/office/drawing/2014/main" id="{FD080A49-AB39-0B52-5D47-9C791F54864E}"/>
                  </a:ext>
                </a:extLst>
              </p14:cNvPr>
              <p14:cNvContentPartPr/>
              <p14:nvPr/>
            </p14:nvContentPartPr>
            <p14:xfrm>
              <a:off x="6255021" y="8176774"/>
              <a:ext cx="360" cy="360"/>
            </p14:xfrm>
          </p:contentPart>
        </mc:Choice>
        <mc:Fallback xmlns="">
          <p:pic>
            <p:nvPicPr>
              <p:cNvPr id="9" name="Ink 8">
                <a:extLst>
                  <a:ext uri="{FF2B5EF4-FFF2-40B4-BE49-F238E27FC236}">
                    <a16:creationId xmlns:a16="http://schemas.microsoft.com/office/drawing/2014/main" id="{FD080A49-AB39-0B52-5D47-9C791F54864E}"/>
                  </a:ext>
                </a:extLst>
              </p:cNvPr>
              <p:cNvPicPr/>
              <p:nvPr/>
            </p:nvPicPr>
            <p:blipFill>
              <a:blip r:embed="rId14"/>
              <a:stretch>
                <a:fillRect/>
              </a:stretch>
            </p:blipFill>
            <p:spPr>
              <a:xfrm>
                <a:off x="6246381" y="81677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651C84B8-5E7B-213D-61FD-4ECA93DA9D34}"/>
                  </a:ext>
                </a:extLst>
              </p14:cNvPr>
              <p14:cNvContentPartPr/>
              <p14:nvPr/>
            </p14:nvContentPartPr>
            <p14:xfrm>
              <a:off x="6089061" y="8187934"/>
              <a:ext cx="302040" cy="359280"/>
            </p14:xfrm>
          </p:contentPart>
        </mc:Choice>
        <mc:Fallback xmlns="">
          <p:pic>
            <p:nvPicPr>
              <p:cNvPr id="12" name="Ink 11">
                <a:extLst>
                  <a:ext uri="{FF2B5EF4-FFF2-40B4-BE49-F238E27FC236}">
                    <a16:creationId xmlns:a16="http://schemas.microsoft.com/office/drawing/2014/main" id="{651C84B8-5E7B-213D-61FD-4ECA93DA9D34}"/>
                  </a:ext>
                </a:extLst>
              </p:cNvPr>
              <p:cNvPicPr/>
              <p:nvPr/>
            </p:nvPicPr>
            <p:blipFill>
              <a:blip r:embed="rId16"/>
              <a:stretch>
                <a:fillRect/>
              </a:stretch>
            </p:blipFill>
            <p:spPr>
              <a:xfrm>
                <a:off x="6080421" y="8179294"/>
                <a:ext cx="3196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14C67E92-FD8E-5671-5E68-857A71855D84}"/>
                  </a:ext>
                </a:extLst>
              </p14:cNvPr>
              <p14:cNvContentPartPr/>
              <p14:nvPr/>
            </p14:nvContentPartPr>
            <p14:xfrm>
              <a:off x="9461901" y="5393974"/>
              <a:ext cx="1219680" cy="662400"/>
            </p14:xfrm>
          </p:contentPart>
        </mc:Choice>
        <mc:Fallback xmlns="">
          <p:pic>
            <p:nvPicPr>
              <p:cNvPr id="13" name="Ink 12">
                <a:extLst>
                  <a:ext uri="{FF2B5EF4-FFF2-40B4-BE49-F238E27FC236}">
                    <a16:creationId xmlns:a16="http://schemas.microsoft.com/office/drawing/2014/main" id="{14C67E92-FD8E-5671-5E68-857A71855D84}"/>
                  </a:ext>
                </a:extLst>
              </p:cNvPr>
              <p:cNvPicPr/>
              <p:nvPr/>
            </p:nvPicPr>
            <p:blipFill>
              <a:blip r:embed="rId18"/>
              <a:stretch>
                <a:fillRect/>
              </a:stretch>
            </p:blipFill>
            <p:spPr>
              <a:xfrm>
                <a:off x="9407901" y="5286334"/>
                <a:ext cx="132732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5F152BA-E397-675C-F734-90914CD8FABC}"/>
                  </a:ext>
                </a:extLst>
              </p14:cNvPr>
              <p14:cNvContentPartPr/>
              <p14:nvPr/>
            </p14:nvContentPartPr>
            <p14:xfrm>
              <a:off x="10747461" y="5806894"/>
              <a:ext cx="1164960" cy="169920"/>
            </p14:xfrm>
          </p:contentPart>
        </mc:Choice>
        <mc:Fallback xmlns="">
          <p:pic>
            <p:nvPicPr>
              <p:cNvPr id="14" name="Ink 13">
                <a:extLst>
                  <a:ext uri="{FF2B5EF4-FFF2-40B4-BE49-F238E27FC236}">
                    <a16:creationId xmlns:a16="http://schemas.microsoft.com/office/drawing/2014/main" id="{E5F152BA-E397-675C-F734-90914CD8FABC}"/>
                  </a:ext>
                </a:extLst>
              </p:cNvPr>
              <p:cNvPicPr/>
              <p:nvPr/>
            </p:nvPicPr>
            <p:blipFill>
              <a:blip r:embed="rId20"/>
              <a:stretch>
                <a:fillRect/>
              </a:stretch>
            </p:blipFill>
            <p:spPr>
              <a:xfrm>
                <a:off x="10693461" y="5698894"/>
                <a:ext cx="1272600" cy="385560"/>
              </a:xfrm>
              <a:prstGeom prst="rect">
                <a:avLst/>
              </a:prstGeom>
            </p:spPr>
          </p:pic>
        </mc:Fallback>
      </mc:AlternateContent>
    </p:spTree>
    <p:extLst>
      <p:ext uri="{BB962C8B-B14F-4D97-AF65-F5344CB8AC3E}">
        <p14:creationId xmlns:p14="http://schemas.microsoft.com/office/powerpoint/2010/main" val="401259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38734" y="1472176"/>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099" name="Picture 3" descr="C:\Users\Dr S K Dana\Desktop\Slide1.jpg"/>
          <p:cNvPicPr>
            <a:picLocks noGrp="1" noChangeAspect="1" noChangeArrowheads="1"/>
          </p:cNvPicPr>
          <p:nvPr>
            <p:ph idx="1"/>
          </p:nvPr>
        </p:nvPicPr>
        <p:blipFill rotWithShape="1">
          <a:blip r:embed="rId3"/>
          <a:srcRect t="11948"/>
          <a:stretch/>
        </p:blipFill>
        <p:spPr bwMode="auto">
          <a:xfrm>
            <a:off x="271616" y="1367433"/>
            <a:ext cx="7494851" cy="7960154"/>
          </a:xfrm>
          <a:prstGeom prst="rect">
            <a:avLst/>
          </a:prstGeom>
          <a:noFill/>
        </p:spPr>
      </p:pic>
      <p:pic>
        <p:nvPicPr>
          <p:cNvPr id="4103" name="Picture 7" descr="C:\Users\Dr S K Dana\Desktop\mat_simple.jpg"/>
          <p:cNvPicPr>
            <a:picLocks noChangeAspect="1" noChangeArrowheads="1"/>
          </p:cNvPicPr>
          <p:nvPr/>
        </p:nvPicPr>
        <p:blipFill>
          <a:blip r:embed="rId4" cstate="print"/>
          <a:srcRect/>
          <a:stretch>
            <a:fillRect/>
          </a:stretch>
        </p:blipFill>
        <p:spPr bwMode="auto">
          <a:xfrm>
            <a:off x="8071328" y="1249756"/>
            <a:ext cx="6148926" cy="5590286"/>
          </a:xfrm>
          <a:prstGeom prst="rect">
            <a:avLst/>
          </a:prstGeom>
          <a:noFill/>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a:p>
        </p:txBody>
      </p:sp>
      <p:sp>
        <p:nvSpPr>
          <p:cNvPr id="3" name="Title 10">
            <a:extLst>
              <a:ext uri="{FF2B5EF4-FFF2-40B4-BE49-F238E27FC236}">
                <a16:creationId xmlns:a16="http://schemas.microsoft.com/office/drawing/2014/main" id="{BC0E6B84-663E-0AD0-2B4A-A6314DC8358F}"/>
              </a:ext>
            </a:extLst>
          </p:cNvPr>
          <p:cNvSpPr txBox="1">
            <a:spLocks/>
          </p:cNvSpPr>
          <p:nvPr/>
        </p:nvSpPr>
        <p:spPr>
          <a:xfrm>
            <a:off x="5219254" y="217228"/>
            <a:ext cx="4752528" cy="750891"/>
          </a:xfrm>
          <a:prstGeom prst="rect">
            <a:avLst/>
          </a:prstGeom>
          <a:solidFill>
            <a:schemeClr val="bg1"/>
          </a:solidFill>
        </p:spPr>
        <p:txBody>
          <a:bodyPr vert="horz" lIns="91440" tIns="45720" rIns="91440" bIns="45720" rtlCol="0" anchor="ctr">
            <a:normAutofit lnSpcReduction="10000"/>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Shortest</a:t>
            </a:r>
            <a:r>
              <a:rPr lang="en-US" sz="4000" b="1" dirty="0">
                <a:solidFill>
                  <a:srgbClr val="0000FF"/>
                </a:solidFill>
                <a:latin typeface="Cambria" panose="02040503050406030204" pitchFamily="18" charset="0"/>
                <a:ea typeface="Cambria" panose="02040503050406030204" pitchFamily="18" charset="0"/>
              </a:rPr>
              <a:t> Path</a:t>
            </a:r>
            <a:endParaRPr lang="en-US" sz="4000"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0E10E037-D378-F553-CCC4-F4593E4DCF33}"/>
                  </a:ext>
                </a:extLst>
              </p14:cNvPr>
              <p14:cNvContentPartPr/>
              <p14:nvPr/>
            </p14:nvContentPartPr>
            <p14:xfrm>
              <a:off x="5540781" y="6334294"/>
              <a:ext cx="464040" cy="319680"/>
            </p14:xfrm>
          </p:contentPart>
        </mc:Choice>
        <mc:Fallback xmlns="">
          <p:pic>
            <p:nvPicPr>
              <p:cNvPr id="5" name="Ink 4">
                <a:extLst>
                  <a:ext uri="{FF2B5EF4-FFF2-40B4-BE49-F238E27FC236}">
                    <a16:creationId xmlns:a16="http://schemas.microsoft.com/office/drawing/2014/main" id="{0E10E037-D378-F553-CCC4-F4593E4DCF33}"/>
                  </a:ext>
                </a:extLst>
              </p:cNvPr>
              <p:cNvPicPr/>
              <p:nvPr/>
            </p:nvPicPr>
            <p:blipFill>
              <a:blip r:embed="rId6"/>
              <a:stretch>
                <a:fillRect/>
              </a:stretch>
            </p:blipFill>
            <p:spPr>
              <a:xfrm>
                <a:off x="5531781" y="6325294"/>
                <a:ext cx="4816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4CA28F9-F918-2926-311A-2DBA1451D8C8}"/>
                  </a:ext>
                </a:extLst>
              </p14:cNvPr>
              <p14:cNvContentPartPr/>
              <p14:nvPr/>
            </p14:nvContentPartPr>
            <p14:xfrm>
              <a:off x="9356061" y="2372134"/>
              <a:ext cx="3828240" cy="1976760"/>
            </p14:xfrm>
          </p:contentPart>
        </mc:Choice>
        <mc:Fallback xmlns="">
          <p:pic>
            <p:nvPicPr>
              <p:cNvPr id="6" name="Ink 5">
                <a:extLst>
                  <a:ext uri="{FF2B5EF4-FFF2-40B4-BE49-F238E27FC236}">
                    <a16:creationId xmlns:a16="http://schemas.microsoft.com/office/drawing/2014/main" id="{54CA28F9-F918-2926-311A-2DBA1451D8C8}"/>
                  </a:ext>
                </a:extLst>
              </p:cNvPr>
              <p:cNvPicPr/>
              <p:nvPr/>
            </p:nvPicPr>
            <p:blipFill>
              <a:blip r:embed="rId8"/>
              <a:stretch>
                <a:fillRect/>
              </a:stretch>
            </p:blipFill>
            <p:spPr>
              <a:xfrm>
                <a:off x="9302421" y="2264134"/>
                <a:ext cx="3935880" cy="219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2922A95-36C6-7CF9-71A9-176F51A30C84}"/>
                  </a:ext>
                </a:extLst>
              </p14:cNvPr>
              <p14:cNvContentPartPr/>
              <p14:nvPr/>
            </p14:nvContentPartPr>
            <p14:xfrm>
              <a:off x="12382581" y="4876654"/>
              <a:ext cx="843120" cy="1067400"/>
            </p14:xfrm>
          </p:contentPart>
        </mc:Choice>
        <mc:Fallback xmlns="">
          <p:pic>
            <p:nvPicPr>
              <p:cNvPr id="7" name="Ink 6">
                <a:extLst>
                  <a:ext uri="{FF2B5EF4-FFF2-40B4-BE49-F238E27FC236}">
                    <a16:creationId xmlns:a16="http://schemas.microsoft.com/office/drawing/2014/main" id="{12922A95-36C6-7CF9-71A9-176F51A30C84}"/>
                  </a:ext>
                </a:extLst>
              </p:cNvPr>
              <p:cNvPicPr/>
              <p:nvPr/>
            </p:nvPicPr>
            <p:blipFill>
              <a:blip r:embed="rId10"/>
              <a:stretch>
                <a:fillRect/>
              </a:stretch>
            </p:blipFill>
            <p:spPr>
              <a:xfrm>
                <a:off x="12328941" y="4768654"/>
                <a:ext cx="950760" cy="128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86BBDC8-7B02-B449-48C8-7BB1C8BDD0C5}"/>
                  </a:ext>
                </a:extLst>
              </p14:cNvPr>
              <p14:cNvContentPartPr/>
              <p14:nvPr/>
            </p14:nvContentPartPr>
            <p14:xfrm>
              <a:off x="9342381" y="1399054"/>
              <a:ext cx="842040" cy="615240"/>
            </p14:xfrm>
          </p:contentPart>
        </mc:Choice>
        <mc:Fallback xmlns="">
          <p:pic>
            <p:nvPicPr>
              <p:cNvPr id="8" name="Ink 7">
                <a:extLst>
                  <a:ext uri="{FF2B5EF4-FFF2-40B4-BE49-F238E27FC236}">
                    <a16:creationId xmlns:a16="http://schemas.microsoft.com/office/drawing/2014/main" id="{A86BBDC8-7B02-B449-48C8-7BB1C8BDD0C5}"/>
                  </a:ext>
                </a:extLst>
              </p:cNvPr>
              <p:cNvPicPr/>
              <p:nvPr/>
            </p:nvPicPr>
            <p:blipFill>
              <a:blip r:embed="rId12"/>
              <a:stretch>
                <a:fillRect/>
              </a:stretch>
            </p:blipFill>
            <p:spPr>
              <a:xfrm>
                <a:off x="9288741" y="1291414"/>
                <a:ext cx="94968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38658CB-9E4B-6927-C090-32B2A434093D}"/>
                  </a:ext>
                </a:extLst>
              </p14:cNvPr>
              <p14:cNvContentPartPr/>
              <p14:nvPr/>
            </p14:nvContentPartPr>
            <p14:xfrm>
              <a:off x="10257141" y="1523974"/>
              <a:ext cx="1627560" cy="4354560"/>
            </p14:xfrm>
          </p:contentPart>
        </mc:Choice>
        <mc:Fallback xmlns="">
          <p:pic>
            <p:nvPicPr>
              <p:cNvPr id="9" name="Ink 8">
                <a:extLst>
                  <a:ext uri="{FF2B5EF4-FFF2-40B4-BE49-F238E27FC236}">
                    <a16:creationId xmlns:a16="http://schemas.microsoft.com/office/drawing/2014/main" id="{C38658CB-9E4B-6927-C090-32B2A434093D}"/>
                  </a:ext>
                </a:extLst>
              </p:cNvPr>
              <p:cNvPicPr/>
              <p:nvPr/>
            </p:nvPicPr>
            <p:blipFill>
              <a:blip r:embed="rId14"/>
              <a:stretch>
                <a:fillRect/>
              </a:stretch>
            </p:blipFill>
            <p:spPr>
              <a:xfrm>
                <a:off x="10203141" y="1415974"/>
                <a:ext cx="1735200" cy="457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1834438E-A038-4F6F-3A05-C6F4BFACACE8}"/>
                  </a:ext>
                </a:extLst>
              </p14:cNvPr>
              <p14:cNvContentPartPr/>
              <p14:nvPr/>
            </p14:nvContentPartPr>
            <p14:xfrm>
              <a:off x="5484981" y="6281374"/>
              <a:ext cx="462240" cy="360000"/>
            </p14:xfrm>
          </p:contentPart>
        </mc:Choice>
        <mc:Fallback xmlns="">
          <p:pic>
            <p:nvPicPr>
              <p:cNvPr id="11" name="Ink 10">
                <a:extLst>
                  <a:ext uri="{FF2B5EF4-FFF2-40B4-BE49-F238E27FC236}">
                    <a16:creationId xmlns:a16="http://schemas.microsoft.com/office/drawing/2014/main" id="{1834438E-A038-4F6F-3A05-C6F4BFACACE8}"/>
                  </a:ext>
                </a:extLst>
              </p:cNvPr>
              <p:cNvPicPr/>
              <p:nvPr/>
            </p:nvPicPr>
            <p:blipFill>
              <a:blip r:embed="rId16"/>
              <a:stretch>
                <a:fillRect/>
              </a:stretch>
            </p:blipFill>
            <p:spPr>
              <a:xfrm>
                <a:off x="5431341" y="6173734"/>
                <a:ext cx="569880" cy="575640"/>
              </a:xfrm>
              <a:prstGeom prst="rect">
                <a:avLst/>
              </a:prstGeom>
            </p:spPr>
          </p:pic>
        </mc:Fallback>
      </mc:AlternateContent>
    </p:spTree>
    <p:extLst>
      <p:ext uri="{BB962C8B-B14F-4D97-AF65-F5344CB8AC3E}">
        <p14:creationId xmlns:p14="http://schemas.microsoft.com/office/powerpoint/2010/main" val="2050049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38734" y="1472176"/>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a:p>
        </p:txBody>
      </p:sp>
      <p:sp>
        <p:nvSpPr>
          <p:cNvPr id="3" name="Title 10">
            <a:extLst>
              <a:ext uri="{FF2B5EF4-FFF2-40B4-BE49-F238E27FC236}">
                <a16:creationId xmlns:a16="http://schemas.microsoft.com/office/drawing/2014/main" id="{BC0E6B84-663E-0AD0-2B4A-A6314DC8358F}"/>
              </a:ext>
            </a:extLst>
          </p:cNvPr>
          <p:cNvSpPr txBox="1">
            <a:spLocks/>
          </p:cNvSpPr>
          <p:nvPr/>
        </p:nvSpPr>
        <p:spPr>
          <a:xfrm>
            <a:off x="3851102" y="217228"/>
            <a:ext cx="6120680" cy="1870285"/>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3600" b="1" dirty="0">
                <a:solidFill>
                  <a:srgbClr val="0000FF"/>
                </a:solidFill>
                <a:latin typeface="Cambria" panose="02040503050406030204" pitchFamily="18" charset="0"/>
                <a:ea typeface="Cambria" panose="02040503050406030204" pitchFamily="18" charset="0"/>
              </a:rPr>
              <a:t>BREADTH-FIRST SEARCH (BFS) ALGORITHM</a:t>
            </a:r>
            <a:endParaRPr lang="en-US" sz="3200" dirty="0">
              <a:solidFill>
                <a:srgbClr val="0000FF"/>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E521A9FB-8CB1-21AA-D8A5-CE062A65F319}"/>
              </a:ext>
            </a:extLst>
          </p:cNvPr>
          <p:cNvSpPr txBox="1"/>
          <p:nvPr/>
        </p:nvSpPr>
        <p:spPr>
          <a:xfrm>
            <a:off x="11841515" y="8502747"/>
            <a:ext cx="2273379" cy="523220"/>
          </a:xfrm>
          <a:prstGeom prst="rect">
            <a:avLst/>
          </a:prstGeom>
          <a:solidFill>
            <a:schemeClr val="bg1"/>
          </a:solidFill>
        </p:spPr>
        <p:txBody>
          <a:bodyPr wrap="none" rtlCol="0">
            <a:spAutoFit/>
          </a:bodyPr>
          <a:lstStyle/>
          <a:p>
            <a:r>
              <a:rPr lang="en-US" sz="2800" i="1" dirty="0" err="1">
                <a:solidFill>
                  <a:srgbClr val="FF0000"/>
                </a:solidFill>
                <a:latin typeface="Cambria" panose="02040503050406030204" pitchFamily="18" charset="0"/>
                <a:ea typeface="Cambria" panose="02040503050406030204" pitchFamily="18" charset="0"/>
              </a:rPr>
              <a:t>MatLab</a:t>
            </a:r>
            <a:r>
              <a:rPr lang="en-US" sz="2800" i="1" dirty="0">
                <a:solidFill>
                  <a:srgbClr val="FF0000"/>
                </a:solidFill>
                <a:latin typeface="Cambria" panose="02040503050406030204" pitchFamily="18" charset="0"/>
                <a:ea typeface="Cambria" panose="02040503050406030204" pitchFamily="18" charset="0"/>
              </a:rPr>
              <a:t> script</a:t>
            </a:r>
            <a:endParaRPr lang="en-IN" sz="2800" i="1" dirty="0">
              <a:solidFill>
                <a:srgbClr val="FF0000"/>
              </a:solidFill>
              <a:latin typeface="Cambria" panose="02040503050406030204" pitchFamily="18" charset="0"/>
              <a:ea typeface="Cambria" panose="02040503050406030204" pitchFamily="18" charset="0"/>
            </a:endParaRPr>
          </a:p>
        </p:txBody>
      </p:sp>
      <p:pic>
        <p:nvPicPr>
          <p:cNvPr id="11" name="Content Placeholder 10">
            <a:extLst>
              <a:ext uri="{FF2B5EF4-FFF2-40B4-BE49-F238E27FC236}">
                <a16:creationId xmlns:a16="http://schemas.microsoft.com/office/drawing/2014/main" id="{62EB49D0-C94A-9ABC-C05C-CA8D52DBBFE5}"/>
              </a:ext>
            </a:extLst>
          </p:cNvPr>
          <p:cNvPicPr>
            <a:picLocks noGrp="1" noChangeAspect="1"/>
          </p:cNvPicPr>
          <p:nvPr>
            <p:ph idx="1"/>
          </p:nvPr>
        </p:nvPicPr>
        <p:blipFill>
          <a:blip r:embed="rId3"/>
          <a:stretch>
            <a:fillRect/>
          </a:stretch>
        </p:blipFill>
        <p:spPr>
          <a:xfrm>
            <a:off x="7595517" y="2375545"/>
            <a:ext cx="6401825" cy="3024336"/>
          </a:xfrm>
        </p:spPr>
      </p:pic>
      <p:pic>
        <p:nvPicPr>
          <p:cNvPr id="8" name="Picture 7">
            <a:extLst>
              <a:ext uri="{FF2B5EF4-FFF2-40B4-BE49-F238E27FC236}">
                <a16:creationId xmlns:a16="http://schemas.microsoft.com/office/drawing/2014/main" id="{2155E7E6-1E94-9C91-4DAD-706578300FD3}"/>
              </a:ext>
            </a:extLst>
          </p:cNvPr>
          <p:cNvPicPr>
            <a:picLocks noChangeAspect="1"/>
          </p:cNvPicPr>
          <p:nvPr/>
        </p:nvPicPr>
        <p:blipFill>
          <a:blip r:embed="rId4"/>
          <a:stretch>
            <a:fillRect/>
          </a:stretch>
        </p:blipFill>
        <p:spPr>
          <a:xfrm>
            <a:off x="737948" y="2375545"/>
            <a:ext cx="6641546" cy="3024336"/>
          </a:xfrm>
          <a:prstGeom prst="rect">
            <a:avLst/>
          </a:prstGeom>
        </p:spPr>
      </p:pic>
    </p:spTree>
    <p:extLst>
      <p:ext uri="{BB962C8B-B14F-4D97-AF65-F5344CB8AC3E}">
        <p14:creationId xmlns:p14="http://schemas.microsoft.com/office/powerpoint/2010/main" val="4006771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31672" y="1439441"/>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dirty="0"/>
          </a:p>
        </p:txBody>
      </p:sp>
      <p:pic>
        <p:nvPicPr>
          <p:cNvPr id="11" name="Content Placeholder 10">
            <a:extLst>
              <a:ext uri="{FF2B5EF4-FFF2-40B4-BE49-F238E27FC236}">
                <a16:creationId xmlns:a16="http://schemas.microsoft.com/office/drawing/2014/main" id="{62EB49D0-C94A-9ABC-C05C-CA8D52DBBFE5}"/>
              </a:ext>
            </a:extLst>
          </p:cNvPr>
          <p:cNvPicPr>
            <a:picLocks noGrp="1" noChangeAspect="1"/>
          </p:cNvPicPr>
          <p:nvPr>
            <p:ph idx="1"/>
          </p:nvPr>
        </p:nvPicPr>
        <p:blipFill>
          <a:blip r:embed="rId3"/>
          <a:stretch>
            <a:fillRect/>
          </a:stretch>
        </p:blipFill>
        <p:spPr>
          <a:xfrm>
            <a:off x="7602405" y="2375545"/>
            <a:ext cx="6401825" cy="3024336"/>
          </a:xfrm>
        </p:spPr>
      </p:pic>
      <p:pic>
        <p:nvPicPr>
          <p:cNvPr id="8" name="Picture 7">
            <a:extLst>
              <a:ext uri="{FF2B5EF4-FFF2-40B4-BE49-F238E27FC236}">
                <a16:creationId xmlns:a16="http://schemas.microsoft.com/office/drawing/2014/main" id="{2155E7E6-1E94-9C91-4DAD-706578300FD3}"/>
              </a:ext>
            </a:extLst>
          </p:cNvPr>
          <p:cNvPicPr>
            <a:picLocks noChangeAspect="1"/>
          </p:cNvPicPr>
          <p:nvPr/>
        </p:nvPicPr>
        <p:blipFill>
          <a:blip r:embed="rId4"/>
          <a:stretch>
            <a:fillRect/>
          </a:stretch>
        </p:blipFill>
        <p:spPr>
          <a:xfrm>
            <a:off x="737948" y="2375545"/>
            <a:ext cx="6641546" cy="3024336"/>
          </a:xfrm>
          <a:prstGeom prst="rect">
            <a:avLst/>
          </a:prstGeom>
        </p:spPr>
      </p:pic>
      <p:pic>
        <p:nvPicPr>
          <p:cNvPr id="6" name="Picture 5">
            <a:extLst>
              <a:ext uri="{FF2B5EF4-FFF2-40B4-BE49-F238E27FC236}">
                <a16:creationId xmlns:a16="http://schemas.microsoft.com/office/drawing/2014/main" id="{079F3045-AF0B-98BF-CD17-CD365DBE62BE}"/>
              </a:ext>
            </a:extLst>
          </p:cNvPr>
          <p:cNvPicPr>
            <a:picLocks noChangeAspect="1"/>
          </p:cNvPicPr>
          <p:nvPr/>
        </p:nvPicPr>
        <p:blipFill>
          <a:blip r:embed="rId5"/>
          <a:stretch>
            <a:fillRect/>
          </a:stretch>
        </p:blipFill>
        <p:spPr>
          <a:xfrm>
            <a:off x="737948" y="5349449"/>
            <a:ext cx="6641546" cy="2930752"/>
          </a:xfrm>
          <a:prstGeom prst="rect">
            <a:avLst/>
          </a:prstGeom>
        </p:spPr>
      </p:pic>
      <p:pic>
        <p:nvPicPr>
          <p:cNvPr id="9" name="Picture 8">
            <a:extLst>
              <a:ext uri="{FF2B5EF4-FFF2-40B4-BE49-F238E27FC236}">
                <a16:creationId xmlns:a16="http://schemas.microsoft.com/office/drawing/2014/main" id="{406AC908-BD12-7978-C518-0F87721F5F37}"/>
              </a:ext>
            </a:extLst>
          </p:cNvPr>
          <p:cNvPicPr>
            <a:picLocks noChangeAspect="1"/>
          </p:cNvPicPr>
          <p:nvPr/>
        </p:nvPicPr>
        <p:blipFill>
          <a:blip r:embed="rId6"/>
          <a:stretch>
            <a:fillRect/>
          </a:stretch>
        </p:blipFill>
        <p:spPr>
          <a:xfrm>
            <a:off x="7578708" y="5381043"/>
            <a:ext cx="6442332" cy="2930752"/>
          </a:xfrm>
          <a:prstGeom prst="rect">
            <a:avLst/>
          </a:prstGeom>
        </p:spPr>
      </p:pic>
      <p:sp>
        <p:nvSpPr>
          <p:cNvPr id="12" name="Title 10">
            <a:extLst>
              <a:ext uri="{FF2B5EF4-FFF2-40B4-BE49-F238E27FC236}">
                <a16:creationId xmlns:a16="http://schemas.microsoft.com/office/drawing/2014/main" id="{A7AB8662-4651-CF54-E410-BC18A5C54E12}"/>
              </a:ext>
            </a:extLst>
          </p:cNvPr>
          <p:cNvSpPr txBox="1">
            <a:spLocks/>
          </p:cNvSpPr>
          <p:nvPr/>
        </p:nvSpPr>
        <p:spPr>
          <a:xfrm>
            <a:off x="3851102" y="217228"/>
            <a:ext cx="6120680" cy="1870285"/>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3600" b="1" dirty="0">
                <a:solidFill>
                  <a:srgbClr val="0000FF"/>
                </a:solidFill>
                <a:latin typeface="Cambria" panose="02040503050406030204" pitchFamily="18" charset="0"/>
                <a:ea typeface="Cambria" panose="02040503050406030204" pitchFamily="18" charset="0"/>
              </a:rPr>
              <a:t>BREADTH-FIRST SEARCH (BFS) ALGORITHM</a:t>
            </a:r>
            <a:endParaRPr lang="en-US" sz="32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87469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3DB26314-56F3-829C-0995-91357DCDF889}"/>
              </a:ext>
            </a:extLst>
          </p:cNvPr>
          <p:cNvPicPr>
            <a:picLocks noChangeAspect="1"/>
          </p:cNvPicPr>
          <p:nvPr/>
        </p:nvPicPr>
        <p:blipFill rotWithShape="1">
          <a:blip r:embed="rId2">
            <a:alphaModFix amt="60000"/>
          </a:blip>
          <a:srcRect r="-1" b="3428"/>
          <a:stretch/>
        </p:blipFill>
        <p:spPr>
          <a:xfrm>
            <a:off x="531672" y="1439441"/>
            <a:ext cx="13297217" cy="74800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fld id="{222C4294-9AAD-4E9E-9214-1FBA8618C975}" type="datetime1">
              <a:rPr lang="en-US" smtClean="0"/>
              <a:pPr/>
              <a:t>8/6/2025</a:t>
            </a:fld>
            <a:endParaRPr lang="en-IN" dirty="0"/>
          </a:p>
        </p:txBody>
      </p:sp>
      <p:sp>
        <p:nvSpPr>
          <p:cNvPr id="12" name="Title 10">
            <a:extLst>
              <a:ext uri="{FF2B5EF4-FFF2-40B4-BE49-F238E27FC236}">
                <a16:creationId xmlns:a16="http://schemas.microsoft.com/office/drawing/2014/main" id="{A7AB8662-4651-CF54-E410-BC18A5C54E12}"/>
              </a:ext>
            </a:extLst>
          </p:cNvPr>
          <p:cNvSpPr txBox="1">
            <a:spLocks/>
          </p:cNvSpPr>
          <p:nvPr/>
        </p:nvSpPr>
        <p:spPr>
          <a:xfrm>
            <a:off x="3851102" y="217228"/>
            <a:ext cx="7704856" cy="1870285"/>
          </a:xfrm>
          <a:prstGeom prst="rect">
            <a:avLst/>
          </a:prstGeom>
          <a:solidFill>
            <a:schemeClr val="bg1"/>
          </a:solidFill>
        </p:spPr>
        <p:txBody>
          <a:bodyPr vert="horz" lIns="91440" tIns="45720" rIns="91440" bIns="45720" rtlCol="0" anchor="ctr">
            <a:normAutofit/>
          </a:bodyPr>
          <a:lstStyle>
            <a:lvl1pPr algn="ctr" defTabSz="1475925" rtl="0" eaLnBrk="1" latinLnBrk="0" hangingPunct="1">
              <a:spcBef>
                <a:spcPct val="0"/>
              </a:spcBef>
              <a:buNone/>
              <a:defRPr sz="7102" kern="1200">
                <a:solidFill>
                  <a:schemeClr val="tx1"/>
                </a:solidFill>
                <a:latin typeface="+mj-lt"/>
                <a:ea typeface="+mj-ea"/>
                <a:cs typeface="+mj-cs"/>
              </a:defRPr>
            </a:lvl1pPr>
          </a:lstStyle>
          <a:p>
            <a:r>
              <a:rPr lang="en-US" sz="4400" b="1" dirty="0">
                <a:solidFill>
                  <a:srgbClr val="0000FF"/>
                </a:solidFill>
                <a:latin typeface="Cambria" panose="02040503050406030204" pitchFamily="18" charset="0"/>
                <a:ea typeface="Cambria" panose="02040503050406030204" pitchFamily="18" charset="0"/>
              </a:rPr>
              <a:t>Connected and Disconnected Components</a:t>
            </a:r>
            <a:endParaRPr lang="en-US" sz="4000" dirty="0">
              <a:solidFill>
                <a:srgbClr val="0000FF"/>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ECD01B99-B933-43F5-2095-4E9F5E644442}"/>
              </a:ext>
            </a:extLst>
          </p:cNvPr>
          <p:cNvPicPr>
            <a:picLocks noChangeAspect="1"/>
          </p:cNvPicPr>
          <p:nvPr/>
        </p:nvPicPr>
        <p:blipFill>
          <a:blip r:embed="rId3"/>
          <a:stretch>
            <a:fillRect/>
          </a:stretch>
        </p:blipFill>
        <p:spPr>
          <a:xfrm>
            <a:off x="737950" y="2591569"/>
            <a:ext cx="6241909" cy="2592288"/>
          </a:xfrm>
          <a:prstGeom prst="rect">
            <a:avLst/>
          </a:prstGeom>
        </p:spPr>
      </p:pic>
      <p:pic>
        <p:nvPicPr>
          <p:cNvPr id="14" name="Picture 13">
            <a:extLst>
              <a:ext uri="{FF2B5EF4-FFF2-40B4-BE49-F238E27FC236}">
                <a16:creationId xmlns:a16="http://schemas.microsoft.com/office/drawing/2014/main" id="{65F4ED4F-6A1C-BE1F-18E8-FF8154C8E178}"/>
              </a:ext>
            </a:extLst>
          </p:cNvPr>
          <p:cNvPicPr>
            <a:picLocks noChangeAspect="1"/>
          </p:cNvPicPr>
          <p:nvPr/>
        </p:nvPicPr>
        <p:blipFill>
          <a:blip r:embed="rId4"/>
          <a:stretch>
            <a:fillRect/>
          </a:stretch>
        </p:blipFill>
        <p:spPr>
          <a:xfrm>
            <a:off x="7955558" y="2542597"/>
            <a:ext cx="3235898" cy="2628890"/>
          </a:xfrm>
          <a:prstGeom prst="rect">
            <a:avLst/>
          </a:prstGeom>
        </p:spPr>
      </p:pic>
      <p:pic>
        <p:nvPicPr>
          <p:cNvPr id="16" name="Picture 15">
            <a:extLst>
              <a:ext uri="{FF2B5EF4-FFF2-40B4-BE49-F238E27FC236}">
                <a16:creationId xmlns:a16="http://schemas.microsoft.com/office/drawing/2014/main" id="{38BC75F2-0C86-3AEF-27CE-FB15051C282F}"/>
              </a:ext>
            </a:extLst>
          </p:cNvPr>
          <p:cNvPicPr>
            <a:picLocks noChangeAspect="1"/>
          </p:cNvPicPr>
          <p:nvPr/>
        </p:nvPicPr>
        <p:blipFill>
          <a:blip r:embed="rId5"/>
          <a:stretch>
            <a:fillRect/>
          </a:stretch>
        </p:blipFill>
        <p:spPr>
          <a:xfrm>
            <a:off x="675636" y="5255865"/>
            <a:ext cx="6304223" cy="3030937"/>
          </a:xfrm>
          <a:prstGeom prst="rect">
            <a:avLst/>
          </a:prstGeom>
        </p:spPr>
      </p:pic>
      <p:pic>
        <p:nvPicPr>
          <p:cNvPr id="18" name="Picture 17">
            <a:extLst>
              <a:ext uri="{FF2B5EF4-FFF2-40B4-BE49-F238E27FC236}">
                <a16:creationId xmlns:a16="http://schemas.microsoft.com/office/drawing/2014/main" id="{8C523924-5A0A-09FE-4C7E-906CB3CD1069}"/>
              </a:ext>
            </a:extLst>
          </p:cNvPr>
          <p:cNvPicPr>
            <a:picLocks noChangeAspect="1"/>
          </p:cNvPicPr>
          <p:nvPr/>
        </p:nvPicPr>
        <p:blipFill>
          <a:blip r:embed="rId6"/>
          <a:stretch>
            <a:fillRect/>
          </a:stretch>
        </p:blipFill>
        <p:spPr>
          <a:xfrm>
            <a:off x="7974011" y="5382801"/>
            <a:ext cx="3217446" cy="2814169"/>
          </a:xfrm>
          <a:prstGeom prst="rect">
            <a:avLst/>
          </a:prstGeom>
        </p:spPr>
      </p:pic>
    </p:spTree>
    <p:extLst>
      <p:ext uri="{BB962C8B-B14F-4D97-AF65-F5344CB8AC3E}">
        <p14:creationId xmlns:p14="http://schemas.microsoft.com/office/powerpoint/2010/main" val="226650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A3058B0-74E5-A3DD-A7FD-20E7F6703170}"/>
              </a:ext>
            </a:extLst>
          </p:cNvPr>
          <p:cNvPicPr>
            <a:picLocks noChangeAspect="1"/>
          </p:cNvPicPr>
          <p:nvPr/>
        </p:nvPicPr>
        <p:blipFill rotWithShape="1">
          <a:blip r:embed="rId2">
            <a:alphaModFix amt="60000"/>
          </a:blip>
          <a:srcRect r="-1" b="3428"/>
          <a:stretch/>
        </p:blipFill>
        <p:spPr>
          <a:xfrm>
            <a:off x="508901" y="1066197"/>
            <a:ext cx="13741186"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Date Placeholder 3">
            <a:extLst>
              <a:ext uri="{FF2B5EF4-FFF2-40B4-BE49-F238E27FC236}">
                <a16:creationId xmlns:a16="http://schemas.microsoft.com/office/drawing/2014/main" id="{02290AE3-C912-B8F3-1F1F-D00E556B0A80}"/>
              </a:ext>
            </a:extLst>
          </p:cNvPr>
          <p:cNvSpPr>
            <a:spLocks noGrp="1"/>
          </p:cNvSpPr>
          <p:nvPr>
            <p:ph type="dt" sz="half" idx="10"/>
          </p:nvPr>
        </p:nvSpPr>
        <p:spPr/>
        <p:txBody>
          <a:bodyPr/>
          <a:lstStyle/>
          <a:p>
            <a:fld id="{B27A9E18-5371-4FC2-8521-7ECB04290999}" type="datetime1">
              <a:rPr lang="en-US" smtClean="0"/>
              <a:pPr/>
              <a:t>8/6/2025</a:t>
            </a:fld>
            <a:endParaRPr lang="en-IN"/>
          </a:p>
        </p:txBody>
      </p:sp>
      <p:sp>
        <p:nvSpPr>
          <p:cNvPr id="5" name="TextBox 4">
            <a:extLst>
              <a:ext uri="{FF2B5EF4-FFF2-40B4-BE49-F238E27FC236}">
                <a16:creationId xmlns:a16="http://schemas.microsoft.com/office/drawing/2014/main" id="{92B54440-CCCF-94BD-B831-7C8745A90D61}"/>
              </a:ext>
            </a:extLst>
          </p:cNvPr>
          <p:cNvSpPr txBox="1"/>
          <p:nvPr/>
        </p:nvSpPr>
        <p:spPr>
          <a:xfrm>
            <a:off x="508901" y="1152473"/>
            <a:ext cx="8208912" cy="840102"/>
          </a:xfrm>
          <a:prstGeom prst="rect">
            <a:avLst/>
          </a:prstGeom>
          <a:solidFill>
            <a:schemeClr val="bg1"/>
          </a:solidFill>
        </p:spPr>
        <p:txBody>
          <a:bodyPr wrap="square" rtlCol="0">
            <a:spAutoFit/>
          </a:bodyPr>
          <a:lstStyle/>
          <a:p>
            <a:r>
              <a:rPr lang="en-US" b="1" dirty="0">
                <a:solidFill>
                  <a:srgbClr val="0000FF"/>
                </a:solidFill>
                <a:latin typeface="Cambria" panose="02040503050406030204" pitchFamily="18" charset="0"/>
                <a:ea typeface="Cambria" panose="02040503050406030204" pitchFamily="18" charset="0"/>
              </a:rPr>
              <a:t>Edge list and node list</a:t>
            </a:r>
            <a:endParaRPr lang="en-IN" b="1" dirty="0">
              <a:solidFill>
                <a:srgbClr val="0000FF"/>
              </a:solidFill>
              <a:latin typeface="Cambria" panose="02040503050406030204" pitchFamily="18" charset="0"/>
              <a:ea typeface="Cambria" panose="02040503050406030204" pitchFamily="18" charset="0"/>
            </a:endParaRPr>
          </a:p>
        </p:txBody>
      </p:sp>
      <p:pic>
        <p:nvPicPr>
          <p:cNvPr id="9" name="Content Placeholder 8">
            <a:extLst>
              <a:ext uri="{FF2B5EF4-FFF2-40B4-BE49-F238E27FC236}">
                <a16:creationId xmlns:a16="http://schemas.microsoft.com/office/drawing/2014/main" id="{6E886004-6D9F-9997-56BF-FAC90B3841F2}"/>
              </a:ext>
            </a:extLst>
          </p:cNvPr>
          <p:cNvPicPr>
            <a:picLocks noGrp="1" noChangeAspect="1"/>
          </p:cNvPicPr>
          <p:nvPr>
            <p:ph idx="1"/>
          </p:nvPr>
        </p:nvPicPr>
        <p:blipFill>
          <a:blip r:embed="rId3"/>
          <a:stretch>
            <a:fillRect/>
          </a:stretch>
        </p:blipFill>
        <p:spPr>
          <a:xfrm>
            <a:off x="2408863" y="2519363"/>
            <a:ext cx="9941261" cy="7127875"/>
          </a:xfrm>
        </p:spPr>
      </p:pic>
    </p:spTree>
    <p:extLst>
      <p:ext uri="{BB962C8B-B14F-4D97-AF65-F5344CB8AC3E}">
        <p14:creationId xmlns:p14="http://schemas.microsoft.com/office/powerpoint/2010/main" val="273305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0B3E2E61-D2DD-7EC0-B4E3-1E792473A5DC}"/>
              </a:ext>
            </a:extLst>
          </p:cNvPr>
          <p:cNvPicPr>
            <a:picLocks noChangeAspect="1"/>
          </p:cNvPicPr>
          <p:nvPr/>
        </p:nvPicPr>
        <p:blipFill rotWithShape="1">
          <a:blip r:embed="rId2">
            <a:alphaModFix amt="60000"/>
          </a:blip>
          <a:srcRect r="-1" b="3428"/>
          <a:stretch/>
        </p:blipFill>
        <p:spPr>
          <a:xfrm>
            <a:off x="712928" y="1248929"/>
            <a:ext cx="13651491" cy="767934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050" name="Picture 2"/>
          <p:cNvPicPr>
            <a:picLocks noGrp="1" noChangeAspect="1" noChangeArrowheads="1"/>
          </p:cNvPicPr>
          <p:nvPr>
            <p:ph idx="1"/>
          </p:nvPr>
        </p:nvPicPr>
        <p:blipFill>
          <a:blip r:embed="rId3" cstate="print"/>
          <a:srcRect/>
          <a:stretch>
            <a:fillRect/>
          </a:stretch>
        </p:blipFill>
        <p:spPr bwMode="auto">
          <a:xfrm>
            <a:off x="6803430" y="4121518"/>
            <a:ext cx="5869004" cy="3067102"/>
          </a:xfrm>
          <a:prstGeom prst="rect">
            <a:avLst/>
          </a:prstGeom>
          <a:noFill/>
          <a:ln w="9525">
            <a:noFill/>
            <a:miter lim="800000"/>
            <a:headEnd/>
            <a:tailEnd/>
          </a:ln>
        </p:spPr>
      </p:pic>
      <p:sp>
        <p:nvSpPr>
          <p:cNvPr id="4" name="Smiley Face 3"/>
          <p:cNvSpPr/>
          <p:nvPr/>
        </p:nvSpPr>
        <p:spPr>
          <a:xfrm>
            <a:off x="9899774" y="5437146"/>
            <a:ext cx="523014" cy="435845"/>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353"/>
          </a:p>
        </p:txBody>
      </p:sp>
      <p:sp>
        <p:nvSpPr>
          <p:cNvPr id="6" name="TextBox 5"/>
          <p:cNvSpPr txBox="1"/>
          <p:nvPr/>
        </p:nvSpPr>
        <p:spPr>
          <a:xfrm>
            <a:off x="2320905" y="2448180"/>
            <a:ext cx="4650482" cy="11332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382" i="1" dirty="0"/>
              <a:t>A-4 Edges; B-3 Edges</a:t>
            </a:r>
          </a:p>
          <a:p>
            <a:r>
              <a:rPr lang="en-US" sz="3382" i="1" dirty="0"/>
              <a:t>C-3 Edges; D-2 Edges</a:t>
            </a:r>
          </a:p>
        </p:txBody>
      </p:sp>
      <p:sp>
        <p:nvSpPr>
          <p:cNvPr id="7" name="Down Arrow 6"/>
          <p:cNvSpPr/>
          <p:nvPr/>
        </p:nvSpPr>
        <p:spPr>
          <a:xfrm>
            <a:off x="4384637" y="4066908"/>
            <a:ext cx="261507" cy="784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53"/>
          </a:p>
        </p:txBody>
      </p:sp>
      <p:sp>
        <p:nvSpPr>
          <p:cNvPr id="3" name="Text Box 7">
            <a:extLst>
              <a:ext uri="{FF2B5EF4-FFF2-40B4-BE49-F238E27FC236}">
                <a16:creationId xmlns:a16="http://schemas.microsoft.com/office/drawing/2014/main" id="{4E446FFA-A926-03F2-E0CC-D4789F85BB87}"/>
              </a:ext>
            </a:extLst>
          </p:cNvPr>
          <p:cNvSpPr txBox="1">
            <a:spLocks noChangeArrowheads="1"/>
          </p:cNvSpPr>
          <p:nvPr/>
        </p:nvSpPr>
        <p:spPr bwMode="auto">
          <a:xfrm>
            <a:off x="394569" y="885894"/>
            <a:ext cx="7396365" cy="782384"/>
          </a:xfrm>
          <a:prstGeom prst="rect">
            <a:avLst/>
          </a:prstGeom>
          <a:solidFill>
            <a:schemeClr val="bg1"/>
          </a:solidFill>
          <a:ln w="9525">
            <a:noFill/>
            <a:miter lim="800000"/>
            <a:headEnd/>
            <a:tailEnd/>
          </a:ln>
          <a:effectLst/>
        </p:spPr>
        <p:txBody>
          <a:bodyPr wrap="none" lIns="110671" tIns="55335" rIns="110671" bIns="55335">
            <a:spAutoFit/>
          </a:bodyPr>
          <a:lstStyle/>
          <a:p>
            <a:r>
              <a:rPr lang="en-US" sz="4358" b="1" dirty="0">
                <a:solidFill>
                  <a:srgbClr val="FF0000"/>
                </a:solidFill>
                <a:latin typeface="Cambria" panose="02040503050406030204" pitchFamily="18" charset="0"/>
                <a:ea typeface="Cambria" panose="02040503050406030204" pitchFamily="18" charset="0"/>
              </a:rPr>
              <a:t>The 7 bridges of </a:t>
            </a:r>
            <a:r>
              <a:rPr lang="en-US" sz="4358" b="1" dirty="0" err="1">
                <a:solidFill>
                  <a:srgbClr val="FF0000"/>
                </a:solidFill>
                <a:latin typeface="Cambria" panose="02040503050406030204" pitchFamily="18" charset="0"/>
                <a:ea typeface="Cambria" panose="02040503050406030204" pitchFamily="18" charset="0"/>
              </a:rPr>
              <a:t>Königsberg</a:t>
            </a:r>
            <a:endParaRPr lang="en-US" sz="4358" b="1" dirty="0">
              <a:solidFill>
                <a:srgbClr val="FF0000"/>
              </a:solidFill>
              <a:latin typeface="Cambria" panose="02040503050406030204" pitchFamily="18" charset="0"/>
              <a:ea typeface="Cambria" panose="02040503050406030204" pitchFamily="18" charset="0"/>
            </a:endParaRPr>
          </a:p>
        </p:txBody>
      </p:sp>
      <p:sp>
        <p:nvSpPr>
          <p:cNvPr id="5" name="AutoShape 2" descr="KoenigsbergBridges">
            <a:extLst>
              <a:ext uri="{FF2B5EF4-FFF2-40B4-BE49-F238E27FC236}">
                <a16:creationId xmlns:a16="http://schemas.microsoft.com/office/drawing/2014/main" id="{F3F8E369-8CA4-450E-38DF-4936483B0DAA}"/>
              </a:ext>
            </a:extLst>
          </p:cNvPr>
          <p:cNvSpPr>
            <a:spLocks noChangeAspect="1" noChangeArrowheads="1"/>
          </p:cNvSpPr>
          <p:nvPr/>
        </p:nvSpPr>
        <p:spPr bwMode="auto">
          <a:xfrm>
            <a:off x="7226300" y="5246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30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3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A3058B0-74E5-A3DD-A7FD-20E7F6703170}"/>
              </a:ext>
            </a:extLst>
          </p:cNvPr>
          <p:cNvPicPr>
            <a:picLocks noChangeAspect="1"/>
          </p:cNvPicPr>
          <p:nvPr/>
        </p:nvPicPr>
        <p:blipFill rotWithShape="1">
          <a:blip r:embed="rId2">
            <a:alphaModFix amt="60000"/>
          </a:blip>
          <a:srcRect r="-1" b="3428"/>
          <a:stretch/>
        </p:blipFill>
        <p:spPr>
          <a:xfrm>
            <a:off x="508901" y="1066197"/>
            <a:ext cx="13741186"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Date Placeholder 3">
            <a:extLst>
              <a:ext uri="{FF2B5EF4-FFF2-40B4-BE49-F238E27FC236}">
                <a16:creationId xmlns:a16="http://schemas.microsoft.com/office/drawing/2014/main" id="{02290AE3-C912-B8F3-1F1F-D00E556B0A80}"/>
              </a:ext>
            </a:extLst>
          </p:cNvPr>
          <p:cNvSpPr>
            <a:spLocks noGrp="1"/>
          </p:cNvSpPr>
          <p:nvPr>
            <p:ph type="dt" sz="half" idx="10"/>
          </p:nvPr>
        </p:nvSpPr>
        <p:spPr/>
        <p:txBody>
          <a:bodyPr/>
          <a:lstStyle/>
          <a:p>
            <a:fld id="{B27A9E18-5371-4FC2-8521-7ECB04290999}" type="datetime1">
              <a:rPr lang="en-US" smtClean="0"/>
              <a:pPr/>
              <a:t>8/6/2025</a:t>
            </a:fld>
            <a:endParaRPr lang="en-IN"/>
          </a:p>
        </p:txBody>
      </p:sp>
      <p:sp>
        <p:nvSpPr>
          <p:cNvPr id="5" name="TextBox 4">
            <a:extLst>
              <a:ext uri="{FF2B5EF4-FFF2-40B4-BE49-F238E27FC236}">
                <a16:creationId xmlns:a16="http://schemas.microsoft.com/office/drawing/2014/main" id="{92B54440-CCCF-94BD-B831-7C8745A90D61}"/>
              </a:ext>
            </a:extLst>
          </p:cNvPr>
          <p:cNvSpPr txBox="1"/>
          <p:nvPr/>
        </p:nvSpPr>
        <p:spPr>
          <a:xfrm>
            <a:off x="3502427" y="1105618"/>
            <a:ext cx="8208912" cy="840102"/>
          </a:xfrm>
          <a:prstGeom prst="rect">
            <a:avLst/>
          </a:prstGeom>
          <a:solidFill>
            <a:schemeClr val="bg1"/>
          </a:solidFill>
        </p:spPr>
        <p:txBody>
          <a:bodyPr wrap="square" rtlCol="0">
            <a:spAutoFit/>
          </a:bodyPr>
          <a:lstStyle/>
          <a:p>
            <a:pPr algn="ctr"/>
            <a:r>
              <a:rPr lang="en-US" b="1" dirty="0">
                <a:solidFill>
                  <a:srgbClr val="0000FF"/>
                </a:solidFill>
                <a:latin typeface="Cambria" panose="02040503050406030204" pitchFamily="18" charset="0"/>
                <a:ea typeface="Cambria" panose="02040503050406030204" pitchFamily="18" charset="0"/>
              </a:rPr>
              <a:t>Edge list and node list</a:t>
            </a:r>
            <a:endParaRPr lang="en-IN" b="1" dirty="0">
              <a:solidFill>
                <a:srgbClr val="0000FF"/>
              </a:solidFill>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CE204013-5F68-5BA2-9848-4238D84A39D8}"/>
              </a:ext>
            </a:extLst>
          </p:cNvPr>
          <p:cNvPicPr>
            <a:picLocks noChangeAspect="1"/>
          </p:cNvPicPr>
          <p:nvPr/>
        </p:nvPicPr>
        <p:blipFill>
          <a:blip r:embed="rId3"/>
          <a:stretch>
            <a:fillRect/>
          </a:stretch>
        </p:blipFill>
        <p:spPr>
          <a:xfrm>
            <a:off x="737948" y="2519946"/>
            <a:ext cx="5566429" cy="2689200"/>
          </a:xfrm>
          <a:prstGeom prst="rect">
            <a:avLst/>
          </a:prstGeom>
        </p:spPr>
      </p:pic>
    </p:spTree>
    <p:extLst>
      <p:ext uri="{BB962C8B-B14F-4D97-AF65-F5344CB8AC3E}">
        <p14:creationId xmlns:p14="http://schemas.microsoft.com/office/powerpoint/2010/main" val="773496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A3058B0-74E5-A3DD-A7FD-20E7F6703170}"/>
              </a:ext>
            </a:extLst>
          </p:cNvPr>
          <p:cNvPicPr>
            <a:picLocks noChangeAspect="1"/>
          </p:cNvPicPr>
          <p:nvPr/>
        </p:nvPicPr>
        <p:blipFill rotWithShape="1">
          <a:blip r:embed="rId2">
            <a:alphaModFix amt="60000"/>
          </a:blip>
          <a:srcRect r="-1" b="3428"/>
          <a:stretch/>
        </p:blipFill>
        <p:spPr>
          <a:xfrm>
            <a:off x="508901" y="1066197"/>
            <a:ext cx="13741186" cy="86673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Date Placeholder 3">
            <a:extLst>
              <a:ext uri="{FF2B5EF4-FFF2-40B4-BE49-F238E27FC236}">
                <a16:creationId xmlns:a16="http://schemas.microsoft.com/office/drawing/2014/main" id="{02290AE3-C912-B8F3-1F1F-D00E556B0A80}"/>
              </a:ext>
            </a:extLst>
          </p:cNvPr>
          <p:cNvSpPr>
            <a:spLocks noGrp="1"/>
          </p:cNvSpPr>
          <p:nvPr>
            <p:ph type="dt" sz="half" idx="10"/>
          </p:nvPr>
        </p:nvSpPr>
        <p:spPr/>
        <p:txBody>
          <a:bodyPr/>
          <a:lstStyle/>
          <a:p>
            <a:fld id="{B27A9E18-5371-4FC2-8521-7ECB04290999}" type="datetime1">
              <a:rPr lang="en-US" smtClean="0"/>
              <a:pPr/>
              <a:t>8/6/2025</a:t>
            </a:fld>
            <a:endParaRPr lang="en-IN"/>
          </a:p>
        </p:txBody>
      </p:sp>
      <p:pic>
        <p:nvPicPr>
          <p:cNvPr id="10" name="Content Placeholder 9">
            <a:extLst>
              <a:ext uri="{FF2B5EF4-FFF2-40B4-BE49-F238E27FC236}">
                <a16:creationId xmlns:a16="http://schemas.microsoft.com/office/drawing/2014/main" id="{6FDE6B00-D520-597B-FA44-57748567DBCB}"/>
              </a:ext>
            </a:extLst>
          </p:cNvPr>
          <p:cNvPicPr>
            <a:picLocks noGrp="1" noChangeAspect="1"/>
          </p:cNvPicPr>
          <p:nvPr>
            <p:ph idx="1"/>
          </p:nvPr>
        </p:nvPicPr>
        <p:blipFill>
          <a:blip r:embed="rId3"/>
          <a:stretch>
            <a:fillRect/>
          </a:stretch>
        </p:blipFill>
        <p:spPr>
          <a:xfrm>
            <a:off x="7595518" y="5025687"/>
            <a:ext cx="3523523" cy="3449767"/>
          </a:xfrm>
        </p:spPr>
      </p:pic>
      <p:pic>
        <p:nvPicPr>
          <p:cNvPr id="8" name="Picture 7">
            <a:extLst>
              <a:ext uri="{FF2B5EF4-FFF2-40B4-BE49-F238E27FC236}">
                <a16:creationId xmlns:a16="http://schemas.microsoft.com/office/drawing/2014/main" id="{CE204013-5F68-5BA2-9848-4238D84A39D8}"/>
              </a:ext>
            </a:extLst>
          </p:cNvPr>
          <p:cNvPicPr>
            <a:picLocks noChangeAspect="1"/>
          </p:cNvPicPr>
          <p:nvPr/>
        </p:nvPicPr>
        <p:blipFill>
          <a:blip r:embed="rId4"/>
          <a:stretch>
            <a:fillRect/>
          </a:stretch>
        </p:blipFill>
        <p:spPr>
          <a:xfrm>
            <a:off x="737948" y="2519946"/>
            <a:ext cx="5566429" cy="2689200"/>
          </a:xfrm>
          <a:prstGeom prst="rect">
            <a:avLst/>
          </a:prstGeom>
        </p:spPr>
      </p:pic>
      <p:pic>
        <p:nvPicPr>
          <p:cNvPr id="7" name="Picture 6">
            <a:extLst>
              <a:ext uri="{FF2B5EF4-FFF2-40B4-BE49-F238E27FC236}">
                <a16:creationId xmlns:a16="http://schemas.microsoft.com/office/drawing/2014/main" id="{406DE4F3-78EC-D337-291B-5F8BB3CB5FD2}"/>
              </a:ext>
            </a:extLst>
          </p:cNvPr>
          <p:cNvPicPr>
            <a:picLocks noChangeAspect="1"/>
          </p:cNvPicPr>
          <p:nvPr/>
        </p:nvPicPr>
        <p:blipFill>
          <a:blip r:embed="rId5"/>
          <a:stretch>
            <a:fillRect/>
          </a:stretch>
        </p:blipFill>
        <p:spPr>
          <a:xfrm>
            <a:off x="11393541" y="4247753"/>
            <a:ext cx="1800200" cy="5005637"/>
          </a:xfrm>
          <a:prstGeom prst="rect">
            <a:avLst/>
          </a:prstGeom>
        </p:spPr>
      </p:pic>
      <p:sp>
        <p:nvSpPr>
          <p:cNvPr id="2" name="TextBox 1">
            <a:extLst>
              <a:ext uri="{FF2B5EF4-FFF2-40B4-BE49-F238E27FC236}">
                <a16:creationId xmlns:a16="http://schemas.microsoft.com/office/drawing/2014/main" id="{EFCBF4DB-B0CF-EBDD-73B5-29750A2281EF}"/>
              </a:ext>
            </a:extLst>
          </p:cNvPr>
          <p:cNvSpPr txBox="1"/>
          <p:nvPr/>
        </p:nvSpPr>
        <p:spPr>
          <a:xfrm>
            <a:off x="3502427" y="1105618"/>
            <a:ext cx="8208912" cy="840102"/>
          </a:xfrm>
          <a:prstGeom prst="rect">
            <a:avLst/>
          </a:prstGeom>
          <a:solidFill>
            <a:schemeClr val="bg1"/>
          </a:solidFill>
        </p:spPr>
        <p:txBody>
          <a:bodyPr wrap="square" rtlCol="0">
            <a:spAutoFit/>
          </a:bodyPr>
          <a:lstStyle/>
          <a:p>
            <a:pPr algn="ctr"/>
            <a:r>
              <a:rPr lang="en-US" b="1" dirty="0">
                <a:solidFill>
                  <a:srgbClr val="0000FF"/>
                </a:solidFill>
                <a:latin typeface="Cambria" panose="02040503050406030204" pitchFamily="18" charset="0"/>
                <a:ea typeface="Cambria" panose="02040503050406030204" pitchFamily="18" charset="0"/>
              </a:rPr>
              <a:t>Edge list and node list</a:t>
            </a:r>
            <a:endParaRPr lang="en-IN" b="1"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313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C854D08E-2B90-E834-212E-A51A9DFBEF5D}"/>
              </a:ext>
            </a:extLst>
          </p:cNvPr>
          <p:cNvPicPr>
            <a:picLocks noChangeAspect="1"/>
          </p:cNvPicPr>
          <p:nvPr/>
        </p:nvPicPr>
        <p:blipFill rotWithShape="1">
          <a:blip r:embed="rId2">
            <a:alphaModFix amt="60000"/>
          </a:blip>
          <a:srcRect r="-1" b="3428"/>
          <a:stretch/>
        </p:blipFill>
        <p:spPr>
          <a:xfrm>
            <a:off x="1042790" y="924530"/>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Content Placeholder 2"/>
          <p:cNvSpPr>
            <a:spLocks noGrp="1"/>
          </p:cNvSpPr>
          <p:nvPr>
            <p:ph idx="1"/>
          </p:nvPr>
        </p:nvSpPr>
        <p:spPr>
          <a:xfrm>
            <a:off x="1252463" y="2806051"/>
            <a:ext cx="12974142" cy="5336415"/>
          </a:xfrm>
          <a:solidFill>
            <a:schemeClr val="bg1"/>
          </a:solidFill>
        </p:spPr>
        <p:txBody>
          <a:bodyPr>
            <a:noAutofit/>
          </a:bodyPr>
          <a:lstStyle/>
          <a:p>
            <a:r>
              <a:rPr lang="en-US" sz="3200" dirty="0">
                <a:latin typeface="Cambria" panose="02040503050406030204" pitchFamily="18" charset="0"/>
                <a:ea typeface="Cambria" panose="02040503050406030204" pitchFamily="18" charset="0"/>
              </a:rPr>
              <a:t>If G be a simple graph with vertex set V(G); The </a:t>
            </a:r>
            <a:r>
              <a:rPr lang="en-US" sz="3200" b="1" i="1" dirty="0">
                <a:solidFill>
                  <a:srgbClr val="FF0000"/>
                </a:solidFill>
                <a:latin typeface="Cambria" panose="02040503050406030204" pitchFamily="18" charset="0"/>
                <a:ea typeface="Cambria" panose="02040503050406030204" pitchFamily="18" charset="0"/>
              </a:rPr>
              <a:t>complement</a:t>
            </a:r>
            <a:r>
              <a:rPr lang="en-US" sz="3200" dirty="0">
                <a:latin typeface="Cambria" panose="02040503050406030204" pitchFamily="18" charset="0"/>
                <a:ea typeface="Cambria" panose="02040503050406030204" pitchFamily="18" charset="0"/>
              </a:rPr>
              <a:t> G of G is the simple graph which has V(G) at its vertex set and in which two vertices are adjacent </a:t>
            </a:r>
            <a:r>
              <a:rPr lang="en-US" sz="3200" i="1" dirty="0">
                <a:latin typeface="Cambria" panose="02040503050406030204" pitchFamily="18" charset="0"/>
                <a:ea typeface="Cambria" panose="02040503050406030204" pitchFamily="18" charset="0"/>
              </a:rPr>
              <a:t>if and only if </a:t>
            </a:r>
            <a:r>
              <a:rPr lang="en-US" sz="3200" dirty="0">
                <a:latin typeface="Cambria" panose="02040503050406030204" pitchFamily="18" charset="0"/>
                <a:ea typeface="Cambria" panose="02040503050406030204" pitchFamily="18" charset="0"/>
              </a:rPr>
              <a:t>they are not adjacent in V(G).</a:t>
            </a:r>
          </a:p>
          <a:p>
            <a:endParaRPr lang="en-US" sz="3200" dirty="0">
              <a:latin typeface="Cambria" panose="02040503050406030204" pitchFamily="18" charset="0"/>
              <a:ea typeface="Cambria" panose="02040503050406030204" pitchFamily="18" charset="0"/>
            </a:endParaRPr>
          </a:p>
          <a:p>
            <a:r>
              <a:rPr lang="en-US" sz="3200" dirty="0">
                <a:latin typeface="Cambria" panose="02040503050406030204" pitchFamily="18" charset="0"/>
                <a:ea typeface="Cambria" panose="02040503050406030204" pitchFamily="18" charset="0"/>
              </a:rPr>
              <a:t> Given any pair of vertices </a:t>
            </a:r>
            <a:r>
              <a:rPr lang="en-US" sz="3200" i="1" dirty="0" err="1">
                <a:latin typeface="Cambria" panose="02040503050406030204" pitchFamily="18" charset="0"/>
                <a:ea typeface="Cambria" panose="02040503050406030204" pitchFamily="18" charset="0"/>
              </a:rPr>
              <a:t>v,w</a:t>
            </a:r>
            <a:r>
              <a:rPr lang="en-US" sz="3200" dirty="0">
                <a:latin typeface="Cambria" panose="02040503050406030204" pitchFamily="18" charset="0"/>
                <a:ea typeface="Cambria" panose="02040503050406030204" pitchFamily="18" charset="0"/>
              </a:rPr>
              <a:t> of Graph G there is a path from </a:t>
            </a:r>
            <a:r>
              <a:rPr lang="en-US" sz="3200" i="1" dirty="0">
                <a:latin typeface="Cambria" panose="02040503050406030204" pitchFamily="18" charset="0"/>
                <a:ea typeface="Cambria" panose="02040503050406030204" pitchFamily="18" charset="0"/>
              </a:rPr>
              <a:t>v </a:t>
            </a:r>
            <a:r>
              <a:rPr lang="en-US" sz="3200" dirty="0">
                <a:latin typeface="Cambria" panose="02040503050406030204" pitchFamily="18" charset="0"/>
                <a:ea typeface="Cambria" panose="02040503050406030204" pitchFamily="18" charset="0"/>
              </a:rPr>
              <a:t>to</a:t>
            </a:r>
            <a:r>
              <a:rPr lang="en-US" sz="3200" i="1" dirty="0">
                <a:latin typeface="Cambria" panose="02040503050406030204" pitchFamily="18" charset="0"/>
                <a:ea typeface="Cambria" panose="02040503050406030204" pitchFamily="18" charset="0"/>
              </a:rPr>
              <a:t> w  </a:t>
            </a:r>
            <a:r>
              <a:rPr lang="en-US" sz="3200" b="1" dirty="0">
                <a:solidFill>
                  <a:srgbClr val="FF0000"/>
                </a:solidFill>
                <a:latin typeface="Cambria" panose="02040503050406030204" pitchFamily="18" charset="0"/>
                <a:ea typeface="Cambria" panose="02040503050406030204" pitchFamily="18" charset="0"/>
              </a:rPr>
              <a:t>: </a:t>
            </a:r>
            <a:r>
              <a:rPr lang="en-US" sz="3200" b="1" i="1" dirty="0">
                <a:solidFill>
                  <a:srgbClr val="FF0000"/>
                </a:solidFill>
                <a:latin typeface="Cambria" panose="02040503050406030204" pitchFamily="18" charset="0"/>
                <a:ea typeface="Cambria" panose="02040503050406030204" pitchFamily="18" charset="0"/>
              </a:rPr>
              <a:t>Connected graph </a:t>
            </a:r>
          </a:p>
          <a:p>
            <a:pPr>
              <a:buNone/>
            </a:pPr>
            <a:r>
              <a:rPr lang="en-US" sz="4519" dirty="0">
                <a:latin typeface="Cambria" panose="02040503050406030204" pitchFamily="18" charset="0"/>
                <a:ea typeface="Cambria" panose="02040503050406030204" pitchFamily="18" charset="0"/>
              </a:rPr>
              <a:t>  </a:t>
            </a:r>
          </a:p>
        </p:txBody>
      </p:sp>
      <p:cxnSp>
        <p:nvCxnSpPr>
          <p:cNvPr id="5" name="Straight Connector 4"/>
          <p:cNvCxnSpPr/>
          <p:nvPr/>
        </p:nvCxnSpPr>
        <p:spPr>
          <a:xfrm>
            <a:off x="12420054" y="2951609"/>
            <a:ext cx="348676"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p:cNvSpPr/>
          <p:nvPr/>
        </p:nvSpPr>
        <p:spPr>
          <a:xfrm>
            <a:off x="3203030" y="1084996"/>
            <a:ext cx="10135339" cy="707886"/>
          </a:xfrm>
          <a:prstGeom prst="rect">
            <a:avLst/>
          </a:prstGeom>
          <a:solidFill>
            <a:schemeClr val="bg1"/>
          </a:solidFill>
        </p:spPr>
        <p:txBody>
          <a:bodyPr wrap="none">
            <a:spAutoFit/>
          </a:bodyPr>
          <a:lstStyle/>
          <a:p>
            <a:pPr algn="ctr"/>
            <a:r>
              <a:rPr lang="en-US" sz="4000" b="1" dirty="0">
                <a:solidFill>
                  <a:srgbClr val="0000FF"/>
                </a:solidFill>
                <a:latin typeface="Cambria" panose="02040503050406030204" pitchFamily="18" charset="0"/>
                <a:ea typeface="Cambria" panose="02040503050406030204" pitchFamily="18" charset="0"/>
              </a:rPr>
              <a:t>Complement, Connected and disconnected</a:t>
            </a:r>
            <a:endParaRPr lang="en-US" sz="4000" dirty="0">
              <a:solidFill>
                <a:srgbClr val="0000FF"/>
              </a:solidFill>
              <a:latin typeface="Cambria" panose="02040503050406030204" pitchFamily="18" charset="0"/>
              <a:ea typeface="Cambria" panose="02040503050406030204" pitchFamily="18" charset="0"/>
            </a:endParaRPr>
          </a:p>
        </p:txBody>
      </p:sp>
      <p:sp>
        <p:nvSpPr>
          <p:cNvPr id="10" name="TextBox 9"/>
          <p:cNvSpPr txBox="1"/>
          <p:nvPr/>
        </p:nvSpPr>
        <p:spPr>
          <a:xfrm>
            <a:off x="1546846" y="6595429"/>
            <a:ext cx="9515810" cy="1077218"/>
          </a:xfrm>
          <a:prstGeom prst="rect">
            <a:avLst/>
          </a:prstGeom>
          <a:noFill/>
        </p:spPr>
        <p:txBody>
          <a:bodyPr wrap="none" rtlCol="0">
            <a:spAutoFit/>
          </a:bodyPr>
          <a:lstStyle/>
          <a:p>
            <a:r>
              <a:rPr lang="en-US" sz="3200" i="1" dirty="0">
                <a:latin typeface="Cambria" panose="02040503050406030204" pitchFamily="18" charset="0"/>
                <a:ea typeface="Cambria" panose="02040503050406030204" pitchFamily="18" charset="0"/>
              </a:rPr>
              <a:t>An arbitrary graph  can split up into disjoint connected</a:t>
            </a:r>
          </a:p>
          <a:p>
            <a:r>
              <a:rPr lang="en-US" sz="3200" i="1" dirty="0">
                <a:latin typeface="Cambria" panose="02040503050406030204" pitchFamily="18" charset="0"/>
                <a:ea typeface="Cambria" panose="02040503050406030204" pitchFamily="18" charset="0"/>
              </a:rPr>
              <a:t> </a:t>
            </a:r>
            <a:r>
              <a:rPr lang="en-US" sz="3200" i="1" dirty="0" err="1">
                <a:latin typeface="Cambria" panose="02040503050406030204" pitchFamily="18" charset="0"/>
                <a:ea typeface="Cambria" panose="02040503050406030204" pitchFamily="18" charset="0"/>
              </a:rPr>
              <a:t>subgraphs</a:t>
            </a:r>
            <a:r>
              <a:rPr lang="en-US" sz="3200" i="1" dirty="0">
                <a:latin typeface="Cambria" panose="02040503050406030204" pitchFamily="18" charset="0"/>
                <a:ea typeface="Cambria" panose="02040503050406030204" pitchFamily="18" charset="0"/>
              </a:rPr>
              <a:t>  called </a:t>
            </a:r>
            <a:r>
              <a:rPr lang="en-US" sz="3200" b="1" i="1" dirty="0">
                <a:solidFill>
                  <a:srgbClr val="FF0000"/>
                </a:solidFill>
                <a:latin typeface="Cambria" panose="02040503050406030204" pitchFamily="18" charset="0"/>
                <a:ea typeface="Cambria" panose="02040503050406030204" pitchFamily="18" charset="0"/>
              </a:rPr>
              <a:t>components.</a:t>
            </a:r>
          </a:p>
        </p:txBody>
      </p:sp>
      <p:sp>
        <p:nvSpPr>
          <p:cNvPr id="20" name="Date Placeholder 19"/>
          <p:cNvSpPr>
            <a:spLocks noGrp="1"/>
          </p:cNvSpPr>
          <p:nvPr>
            <p:ph type="dt" sz="half" idx="10"/>
          </p:nvPr>
        </p:nvSpPr>
        <p:spPr/>
        <p:txBody>
          <a:bodyPr/>
          <a:lstStyle/>
          <a:p>
            <a:fld id="{9D477783-9A7F-4D6F-8141-376FFF768C86}" type="datetime1">
              <a:rPr lang="en-US" smtClean="0"/>
              <a:pPr/>
              <a:t>8/6/2025</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etwork Technology Background">
            <a:extLst>
              <a:ext uri="{FF2B5EF4-FFF2-40B4-BE49-F238E27FC236}">
                <a16:creationId xmlns:a16="http://schemas.microsoft.com/office/drawing/2014/main" id="{4CED25B2-E3B4-057C-A82B-7A94B234189F}"/>
              </a:ext>
            </a:extLst>
          </p:cNvPr>
          <p:cNvPicPr>
            <a:picLocks noChangeAspect="1"/>
          </p:cNvPicPr>
          <p:nvPr/>
        </p:nvPicPr>
        <p:blipFill rotWithShape="1">
          <a:blip r:embed="rId2">
            <a:alphaModFix amt="60000"/>
          </a:blip>
          <a:srcRect r="-1" b="3428"/>
          <a:stretch/>
        </p:blipFill>
        <p:spPr>
          <a:xfrm>
            <a:off x="898774" y="791369"/>
            <a:ext cx="13393488" cy="894767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itle 1">
            <a:extLst>
              <a:ext uri="{FF2B5EF4-FFF2-40B4-BE49-F238E27FC236}">
                <a16:creationId xmlns:a16="http://schemas.microsoft.com/office/drawing/2014/main" id="{7C5F0D91-F484-67FF-9BC3-F2A658D32838}"/>
              </a:ext>
            </a:extLst>
          </p:cNvPr>
          <p:cNvSpPr>
            <a:spLocks noGrp="1"/>
          </p:cNvSpPr>
          <p:nvPr>
            <p:ph type="title"/>
          </p:nvPr>
        </p:nvSpPr>
        <p:spPr>
          <a:xfrm>
            <a:off x="931281" y="795945"/>
            <a:ext cx="13283089" cy="1363576"/>
          </a:xfrm>
          <a:solidFill>
            <a:schemeClr val="bg1"/>
          </a:solidFill>
        </p:spPr>
        <p:txBody>
          <a:bodyPr>
            <a:noAutofit/>
          </a:bodyPr>
          <a:lstStyle/>
          <a:p>
            <a:br>
              <a:rPr lang="en-US" sz="7200" b="1" i="1" dirty="0">
                <a:solidFill>
                  <a:srgbClr val="0000FF"/>
                </a:solidFill>
              </a:rPr>
            </a:br>
            <a:r>
              <a:rPr lang="en-US" sz="4800" b="1" dirty="0">
                <a:solidFill>
                  <a:srgbClr val="0000FF"/>
                </a:solidFill>
                <a:latin typeface="Cambria" panose="02040503050406030204" pitchFamily="18" charset="0"/>
                <a:ea typeface="Cambria" panose="02040503050406030204" pitchFamily="18" charset="0"/>
              </a:rPr>
              <a:t>Complex networks: Outline</a:t>
            </a:r>
            <a:br>
              <a:rPr lang="en-US" sz="7200" b="1" i="1" dirty="0">
                <a:solidFill>
                  <a:srgbClr val="0000FF"/>
                </a:solidFill>
              </a:rPr>
            </a:br>
            <a:endParaRPr lang="en-IN" sz="7200" b="1" i="1" dirty="0">
              <a:solidFill>
                <a:srgbClr val="0000FF"/>
              </a:solidFill>
            </a:endParaRPr>
          </a:p>
        </p:txBody>
      </p:sp>
      <p:sp>
        <p:nvSpPr>
          <p:cNvPr id="2" name="Content Placeholder 2">
            <a:extLst>
              <a:ext uri="{FF2B5EF4-FFF2-40B4-BE49-F238E27FC236}">
                <a16:creationId xmlns:a16="http://schemas.microsoft.com/office/drawing/2014/main" id="{06E5254E-5A67-18BA-B0ED-93A02B3FA997}"/>
              </a:ext>
            </a:extLst>
          </p:cNvPr>
          <p:cNvSpPr>
            <a:spLocks noGrp="1"/>
          </p:cNvSpPr>
          <p:nvPr>
            <p:ph idx="1"/>
          </p:nvPr>
        </p:nvSpPr>
        <p:spPr>
          <a:xfrm>
            <a:off x="931280" y="3023617"/>
            <a:ext cx="13649013" cy="6120680"/>
          </a:xfrm>
          <a:solidFill>
            <a:schemeClr val="bg1"/>
          </a:solidFill>
        </p:spPr>
        <p:txBody>
          <a:bodyPr>
            <a:normAutofit lnSpcReduction="10000"/>
          </a:bodyPr>
          <a:lstStyle/>
          <a:p>
            <a:pPr algn="just"/>
            <a:endParaRPr lang="en-US" sz="4000" dirty="0">
              <a:latin typeface="Cambria" panose="02040503050406030204" pitchFamily="18" charset="0"/>
              <a:ea typeface="Cambria" panose="02040503050406030204" pitchFamily="18" charset="0"/>
            </a:endParaRPr>
          </a:p>
          <a:p>
            <a:pPr algn="just"/>
            <a:r>
              <a:rPr lang="en-IN" sz="3600" dirty="0">
                <a:solidFill>
                  <a:srgbClr val="FF0000"/>
                </a:solidFill>
                <a:latin typeface="Cambria" panose="02040503050406030204" pitchFamily="18" charset="0"/>
                <a:ea typeface="Cambria" panose="02040503050406030204" pitchFamily="18" charset="0"/>
              </a:rPr>
              <a:t>Mathematical representation of  Networks: Adjacency matrix.</a:t>
            </a:r>
          </a:p>
          <a:p>
            <a:pPr algn="just"/>
            <a:r>
              <a:rPr lang="en-IN" sz="3600" dirty="0">
                <a:solidFill>
                  <a:srgbClr val="FF0000"/>
                </a:solidFill>
                <a:latin typeface="Cambria" panose="02040503050406030204" pitchFamily="18" charset="0"/>
                <a:ea typeface="Cambria" panose="02040503050406030204" pitchFamily="18" charset="0"/>
              </a:rPr>
              <a:t> Types of Networks: Directed/Undirected/Weighted/Regular</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Structural Characterization:  Degree (in, out)</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In-degree, Out-degree, application</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Handshaking Lemma</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Average Degree, Link Density</a:t>
            </a:r>
          </a:p>
          <a:p>
            <a:pPr algn="just"/>
            <a:r>
              <a:rPr lang="en-IN" sz="3200" dirty="0">
                <a:solidFill>
                  <a:srgbClr val="FF0000"/>
                </a:solidFill>
                <a:latin typeface="Cambria" panose="02040503050406030204" pitchFamily="18" charset="0"/>
                <a:ea typeface="Cambria" panose="02040503050406030204" pitchFamily="18" charset="0"/>
              </a:rPr>
              <a:t>Walk, Trail, Path, Cycle, Shortest Path</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Eulerian and Hamiltonian Graphs</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Shortest Path, Diameter</a:t>
            </a:r>
          </a:p>
          <a:p>
            <a:pPr algn="just">
              <a:buFont typeface="Wingdings" panose="05000000000000000000" pitchFamily="2" charset="2"/>
              <a:buChar char="q"/>
            </a:pPr>
            <a:r>
              <a:rPr lang="en-IN" sz="2800" dirty="0">
                <a:latin typeface="Cambria" panose="02040503050406030204" pitchFamily="18" charset="0"/>
                <a:ea typeface="Cambria" panose="02040503050406030204" pitchFamily="18" charset="0"/>
              </a:rPr>
              <a:t>BFS search</a:t>
            </a:r>
          </a:p>
          <a:p>
            <a:pPr algn="just">
              <a:buFont typeface="Wingdings" panose="05000000000000000000" pitchFamily="2" charset="2"/>
              <a:buChar char="q"/>
            </a:pPr>
            <a:endParaRPr lang="en-IN" sz="3200" dirty="0">
              <a:latin typeface="Cambria" panose="02040503050406030204" pitchFamily="18" charset="0"/>
              <a:ea typeface="Cambria" panose="02040503050406030204" pitchFamily="18" charset="0"/>
            </a:endParaRPr>
          </a:p>
          <a:p>
            <a:pPr algn="just"/>
            <a:endParaRPr lang="en-IN" sz="3874"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2867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2410</TotalTime>
  <Words>3108</Words>
  <Application>Microsoft Office PowerPoint</Application>
  <PresentationFormat>Custom</PresentationFormat>
  <Paragraphs>480</Paragraphs>
  <Slides>82</Slides>
  <Notes>17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4" baseType="lpstr">
      <vt:lpstr>Arial</vt:lpstr>
      <vt:lpstr>Calibri</vt:lpstr>
      <vt:lpstr>Calibri Light</vt:lpstr>
      <vt:lpstr>Cambria</vt:lpstr>
      <vt:lpstr>Cambria Math</vt:lpstr>
      <vt:lpstr>Helvetica</vt:lpstr>
      <vt:lpstr>Palatino</vt:lpstr>
      <vt:lpstr>Times New Roman</vt:lpstr>
      <vt:lpstr>Wingdings</vt:lpstr>
      <vt:lpstr>Office Theme</vt:lpstr>
      <vt:lpstr>Office 2013 - 2022 Theme</vt:lpstr>
      <vt:lpstr>Equation</vt:lpstr>
      <vt:lpstr> Complex networks: Basics </vt:lpstr>
      <vt:lpstr>PowerPoint Presentation</vt:lpstr>
      <vt:lpstr>Origins</vt:lpstr>
      <vt:lpstr>PowerPoint Presentation</vt:lpstr>
      <vt:lpstr>PowerPoint Presentation</vt:lpstr>
      <vt:lpstr>PowerPoint Presentation</vt:lpstr>
      <vt:lpstr>PowerPoint Presentation</vt:lpstr>
      <vt:lpstr>PowerPoint Presentation</vt:lpstr>
      <vt:lpstr> Complex networks: Outline </vt:lpstr>
      <vt:lpstr>PowerPoint Presentation</vt:lpstr>
      <vt:lpstr>PowerPoint Presentation</vt:lpstr>
      <vt:lpstr>PowerPoint Presentation</vt:lpstr>
      <vt:lpstr>PowerPoint Presentation</vt:lpstr>
      <vt:lpstr>PowerPoint Presentation</vt:lpstr>
      <vt:lpstr>Simple Graph</vt:lpstr>
      <vt:lpstr>PowerPoint Presentation</vt:lpstr>
      <vt:lpstr>Complex network</vt:lpstr>
      <vt:lpstr>Complex network</vt:lpstr>
      <vt:lpstr>Directed and undirected network</vt:lpstr>
      <vt:lpstr>Degree (Structural Characterization)</vt:lpstr>
      <vt:lpstr>Degree (Structural Chracterization)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Handshaking lemma</vt:lpstr>
      <vt:lpstr>Handshaking lemma</vt:lpstr>
      <vt:lpstr>Handshaking lemma</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S K Dana</dc:creator>
  <cp:lastModifiedBy>Chittaranjan Hens</cp:lastModifiedBy>
  <cp:revision>102</cp:revision>
  <dcterms:created xsi:type="dcterms:W3CDTF">2012-11-09T11:52:54Z</dcterms:created>
  <dcterms:modified xsi:type="dcterms:W3CDTF">2025-08-06T05:34:52Z</dcterms:modified>
</cp:coreProperties>
</file>